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359" r:id="rId2"/>
    <p:sldId id="365" r:id="rId3"/>
    <p:sldId id="366" r:id="rId4"/>
    <p:sldId id="369" r:id="rId5"/>
    <p:sldId id="371" r:id="rId6"/>
    <p:sldId id="373" r:id="rId7"/>
    <p:sldId id="372" r:id="rId8"/>
    <p:sldId id="375" r:id="rId9"/>
    <p:sldId id="374" r:id="rId10"/>
    <p:sldId id="376" r:id="rId11"/>
    <p:sldId id="380" r:id="rId12"/>
    <p:sldId id="377" r:id="rId13"/>
    <p:sldId id="378" r:id="rId14"/>
    <p:sldId id="368" r:id="rId15"/>
    <p:sldId id="370" r:id="rId16"/>
    <p:sldId id="379" r:id="rId17"/>
    <p:sldId id="3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21D"/>
    <a:srgbClr val="4FD1FF"/>
    <a:srgbClr val="6D97BF"/>
    <a:srgbClr val="A3BCD5"/>
    <a:srgbClr val="B9D0E9"/>
    <a:srgbClr val="CDDDE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49" d="100"/>
          <a:sy n="49" d="100"/>
        </p:scale>
        <p:origin x="701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E5F1B-894E-43C3-B7CC-F21A287A5FDD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0CF98-40F5-49ED-BAEB-E6C8157F0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F93689E-9142-2541-A21F-340BD76B6C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BA2195-5C13-304A-92E1-7589FEF83B1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7760A96-5885-6C44-8363-A9565E4F942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C9DAB2-253B-4648-B25E-C6B8C4D221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C01F408-8FD6-B24C-B561-A9EFB95588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C1B9C-FD1F-D143-AB63-8D1AF98DB7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4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5565-59CE-1040-908C-6A306001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C8825-46BA-F044-91DA-B983D111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4E1F-3AE2-324A-97F8-63DA6BAD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322AB-26E1-4646-AEA5-9B91C7A8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309-5A21-374B-BA95-D4E09F45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EED2E-10BA-6A40-A72D-00C4A56B6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0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22414-755C-DD41-9F70-FC820A18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F35C2-049E-1146-9769-780A9BAFE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748C-6E85-964D-9A88-81922D19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2023-4A10-D74B-A217-0E17F81A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4FDB2-4A4D-474A-92D2-65022C36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0147-BC3B-744C-BBAC-1A279D711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89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3C98EA-37D2-8544-9A61-58CEE114AEB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A4466-F738-6545-A5EF-F2A55599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0B3EA-AA4D-E047-8CB9-220BE84C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6212B-6F99-5849-9236-847FB566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24A1839-BCEF-4447-BE28-0E25157EF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26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74525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B107-D1F7-7942-A995-3DE8878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C5F9-3332-BF46-838D-8C7AEEFF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1DEE-CC97-3841-84CB-A73AAE8C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15DF7-BA9C-8449-B017-95337F99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E0090-E7AA-D147-A23B-017E947E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A9386-31C1-484C-A0EF-807D13C728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61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28C5-0E17-EB49-A98D-35D7F8EF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0E1CA-23F6-1A47-81A2-439EB637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68B1-4E55-894F-A324-26C208E8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36D4-1061-EE46-9586-5251DFA7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E9D42-A971-A54B-877A-DA27D711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A4DC-1583-3F41-9DB4-004FA5695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22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5F0F-24B5-1F4E-8B71-3551E36B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B4CA-C56B-0A4A-9A76-5B1BBCF43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09D70-06D6-3143-8B25-6383A1088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B38FC-46CB-9A45-8B3B-0BC2EDF7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968AA-201A-7A49-83CF-F0B061C1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B35FB-05F2-4345-855E-8CC98C61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B7C46-2401-2A4F-9CE6-8E7217C5A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35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90D-EAAD-DB4C-A75A-5F4FC4F0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8B0F1-D208-5241-9C97-D173FD770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596B2-EDD8-334B-876C-298696D7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08F84-C754-7D49-A249-B048F6476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706C8-D4EE-2440-B6AE-A0C701F31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91896-425F-AE40-B81A-47697580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FCEA4C-E6C6-5E40-ABCF-15E7646E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8E382-E62F-764E-825D-994E5ED3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1D599-F856-DB44-B224-BB588F2E5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31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11327-FFE8-4242-8E18-D62734D3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9BACF-4AA3-DF4C-9A5F-84915401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2851F-27DD-664B-8DAF-5C8D257E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70016-27B2-1642-A6CD-D993D787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F50-402A-B44D-B7C2-02FB2A99C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43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E9EB-03B4-AA44-97D8-19B7C4BE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33D84-EC9B-CF4D-9D9C-ADEB9E3F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F060-7745-A84F-90F5-329D6E02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2DDA1-E08B-D94C-B912-6ECD71E22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1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EE2D9-9D9B-D64A-B2DF-9A815BC5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7ED6-5031-9A44-8852-F2BB7E286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08BF4-92E5-E044-98CF-D91845494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FBB43-7001-3B41-83EF-7D77A67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4135-2128-0744-BF64-F503C442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35D-69CC-4845-A0FA-0DF3B733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C7F2-5B77-3E4D-8A77-D3E4D30B2D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6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A4EC-B338-C54E-94D0-1D3F602C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9349D-FF2D-7046-8D8F-F5CED6F24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C1B2-ADCA-204F-9EA4-C32DBCB7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4BA4C-9E59-B142-9052-7A5C1434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CA75-8367-664B-8075-4E28B147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D54CD-BD62-6A40-A840-D5A532DF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F0CC-F864-D848-8D53-502F0858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65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F4CB7C-511D-6043-BC8E-69A8CF230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62A375-BADC-6047-A0F3-0997FBEBA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4C3E37-6795-074B-97A5-0F8140C8FE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38DCDB3-B637-B947-BBA0-BEBA7BD9E6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FCBD6BC-4398-7E48-AAED-B7E9F7DC3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7A1AF1A7-724B-824A-8247-E52CE97B5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9701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D8E8F-7AD0-0D1C-2A0F-2233FE7F6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Works of the Individual">
            <a:extLst>
              <a:ext uri="{FF2B5EF4-FFF2-40B4-BE49-F238E27FC236}">
                <a16:creationId xmlns:a16="http://schemas.microsoft.com/office/drawing/2014/main" id="{1E56381A-0AAF-9C13-19AB-9EC3C968731E}"/>
              </a:ext>
            </a:extLst>
          </p:cNvPr>
          <p:cNvSpPr txBox="1"/>
          <p:nvPr/>
        </p:nvSpPr>
        <p:spPr>
          <a:xfrm>
            <a:off x="849086" y="3429000"/>
            <a:ext cx="10583826" cy="1700170"/>
          </a:xfrm>
          <a:prstGeom prst="rect">
            <a:avLst/>
          </a:prstGeom>
          <a:solidFill>
            <a:srgbClr val="6691BA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 anchorCtr="0">
            <a:noAutofit/>
          </a:bodyPr>
          <a:lstStyle/>
          <a:p>
            <a:pPr lvl="0">
              <a:defRPr/>
            </a:pPr>
            <a:r>
              <a:rPr lang="en-US" sz="6000" b="1" dirty="0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</a:rPr>
              <a:t> La Respuesta Es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... </a:t>
            </a:r>
            <a:endParaRPr kumimoji="0" sz="60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63500">
                  <a:srgbClr val="FFFFFF">
                    <a:alpha val="93000"/>
                  </a:srgbClr>
                </a:glow>
              </a:effectLst>
              <a:uLnTx/>
              <a:uFill>
                <a:solidFill>
                  <a:srgbClr val="011993"/>
                </a:solidFill>
              </a:uFill>
              <a:latin typeface="Tahoma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50D03D-326C-4CAB-16B8-46A71AC11626}"/>
              </a:ext>
            </a:extLst>
          </p:cNvPr>
          <p:cNvSpPr txBox="1"/>
          <p:nvPr/>
        </p:nvSpPr>
        <p:spPr>
          <a:xfrm>
            <a:off x="486360" y="596647"/>
            <a:ext cx="1121928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Dudas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800" b="1" i="1" dirty="0">
                <a:solidFill>
                  <a:srgbClr val="E5FFFF"/>
                </a:solidFill>
                <a:latin typeface="Tahoma"/>
              </a:rPr>
              <a:t>Inquietudes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800" b="1" i="1" dirty="0" err="1">
                <a:solidFill>
                  <a:srgbClr val="E5FFFF"/>
                </a:solidFill>
                <a:latin typeface="Tahoma"/>
              </a:rPr>
              <a:t>Preguntas</a:t>
            </a:r>
            <a:endParaRPr kumimoji="0" lang="en-US" altLang="en-US" sz="48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895A5F-C51C-7C4F-02EA-54839A61CD9D}"/>
              </a:ext>
            </a:extLst>
          </p:cNvPr>
          <p:cNvSpPr txBox="1"/>
          <p:nvPr/>
        </p:nvSpPr>
        <p:spPr>
          <a:xfrm>
            <a:off x="8046720" y="3627560"/>
            <a:ext cx="33353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¡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rgbClr val="25221D"/>
                  </a:solidFill>
                </a:ln>
                <a:solidFill>
                  <a:srgbClr val="FFC000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Jesús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17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 animBg="1"/>
      <p:bldP spid="2" grpId="0" uiExpand="1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149D93-AB84-3068-B89A-60CB20DEB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E5F18C-0FD6-50B5-1D42-E20491D9704C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me enfrento con la soledad?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82E524-AF9D-31F9-A6D5-2163B7DF1189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4A6CF0-89C2-9170-4D7D-6F639499C14C}"/>
              </a:ext>
            </a:extLst>
          </p:cNvPr>
          <p:cNvSpPr txBox="1"/>
          <p:nvPr/>
        </p:nvSpPr>
        <p:spPr>
          <a:xfrm>
            <a:off x="600891" y="2274838"/>
            <a:ext cx="10737668" cy="4247317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2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El Padre con Jesús:</a:t>
            </a:r>
            <a:r>
              <a:rPr lang="es-E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Juan 8:29 </a:t>
            </a:r>
            <a:r>
              <a:rPr lang="es-ES" sz="3600" dirty="0"/>
              <a:t>El que me envió, </a:t>
            </a:r>
            <a:r>
              <a:rPr lang="es-ES" sz="3600" dirty="0">
                <a:solidFill>
                  <a:srgbClr val="FFFF00"/>
                </a:solidFill>
              </a:rPr>
              <a:t>conmigo está; no me ha dejado solo el Padre</a:t>
            </a:r>
            <a:r>
              <a:rPr lang="es-ES" sz="3600" dirty="0"/>
              <a:t>, porque yo hago siempre lo que le agrada. </a:t>
            </a:r>
          </a:p>
          <a:p>
            <a:pPr marL="457200" indent="-457200"/>
            <a:r>
              <a:rPr lang="es-ES" sz="32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Jesús con los suyos:</a:t>
            </a:r>
            <a:r>
              <a:rPr lang="es-ES" sz="3600" i="1" dirty="0"/>
              <a:t> </a:t>
            </a: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Mateo 28:20b </a:t>
            </a:r>
            <a:r>
              <a:rPr lang="es-ES" sz="3600" dirty="0"/>
              <a:t>Yo </a:t>
            </a:r>
            <a:r>
              <a:rPr lang="es-ES" sz="3600" dirty="0">
                <a:solidFill>
                  <a:srgbClr val="FFFF00"/>
                </a:solidFill>
              </a:rPr>
              <a:t>estoy con vosotros </a:t>
            </a:r>
            <a:r>
              <a:rPr lang="es-ES" sz="3600" dirty="0"/>
              <a:t>todos los días, hasta el fin del mundo.</a:t>
            </a:r>
          </a:p>
          <a:p>
            <a:pPr marL="457200" indent="-457200"/>
            <a:r>
              <a:rPr lang="es-ES" sz="32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Jesús con nosotros:</a:t>
            </a:r>
            <a:r>
              <a:rPr lang="es-ES" sz="3600" i="1" dirty="0"/>
              <a:t> </a:t>
            </a: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Hebreos 13:5b </a:t>
            </a:r>
            <a:r>
              <a:rPr lang="es-ES" sz="3600" dirty="0">
                <a:solidFill>
                  <a:srgbClr val="FFFF00"/>
                </a:solidFill>
              </a:rPr>
              <a:t>No te desampararé, </a:t>
            </a:r>
            <a:r>
              <a:rPr lang="es-ES" sz="3600" b="1" dirty="0">
                <a:solidFill>
                  <a:srgbClr val="FFFF00"/>
                </a:solidFill>
              </a:rPr>
              <a:t>ni te dejaré</a:t>
            </a:r>
            <a:r>
              <a:rPr lang="es-ES" sz="3600" dirty="0">
                <a:solidFill>
                  <a:srgbClr val="FFFF00"/>
                </a:solidFill>
              </a:rPr>
              <a:t>…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5622966"/>
      </p:ext>
    </p:extLst>
  </p:cSld>
  <p:clrMapOvr>
    <a:masterClrMapping/>
  </p:clrMapOvr>
  <p:transition spd="slow">
    <p:push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9BB013-B319-D0D4-5FF7-2A7B8D75B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81E2AC-3356-41B3-5F72-1F42F55E0962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me enfrento con la soledad?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D2FB3E-4D08-68B9-F8E2-0317EF024842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91CB3C-A42B-A682-0D7F-93235FE414B3}"/>
              </a:ext>
            </a:extLst>
          </p:cNvPr>
          <p:cNvSpPr txBox="1"/>
          <p:nvPr/>
        </p:nvSpPr>
        <p:spPr>
          <a:xfrm>
            <a:off x="600891" y="2274838"/>
            <a:ext cx="10737668" cy="4247317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2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Otros con nosotros:</a:t>
            </a:r>
            <a:r>
              <a:rPr lang="es-E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Romanos 11:3 </a:t>
            </a:r>
            <a:r>
              <a:rPr lang="es-ES" sz="3600" dirty="0"/>
              <a:t>(Elías) “Señor… </a:t>
            </a:r>
            <a:r>
              <a:rPr lang="es-ES" sz="3600" b="1" dirty="0">
                <a:solidFill>
                  <a:srgbClr val="FFFF00"/>
                </a:solidFill>
              </a:rPr>
              <a:t>sólo yo </a:t>
            </a:r>
            <a:r>
              <a:rPr lang="es-ES" sz="3600" dirty="0">
                <a:solidFill>
                  <a:srgbClr val="FFFF00"/>
                </a:solidFill>
              </a:rPr>
              <a:t>he quedado</a:t>
            </a:r>
            <a:r>
              <a:rPr lang="es-ES" sz="3600" dirty="0"/>
              <a:t>, y procuran matarme.” </a:t>
            </a:r>
          </a:p>
          <a:p>
            <a:pPr marL="457200" indent="-457200"/>
            <a:r>
              <a:rPr lang="es-ES" sz="3600" baseline="30000" dirty="0"/>
              <a:t>4 </a:t>
            </a:r>
            <a:r>
              <a:rPr lang="es-ES" sz="3600" dirty="0"/>
              <a:t>Pero ¿qué le dice la divina respuesta? </a:t>
            </a:r>
            <a:r>
              <a:rPr lang="es-ES" sz="3600" b="1" dirty="0">
                <a:solidFill>
                  <a:srgbClr val="FFFF00"/>
                </a:solidFill>
              </a:rPr>
              <a:t>Me he reservado siete mil </a:t>
            </a:r>
            <a:r>
              <a:rPr lang="es-ES" sz="3600" dirty="0"/>
              <a:t>hombres, que no han doblado la rodilla delante de Baal. </a:t>
            </a:r>
            <a:r>
              <a:rPr lang="es-ES" sz="3600" baseline="30000" dirty="0"/>
              <a:t>5 </a:t>
            </a:r>
            <a:r>
              <a:rPr lang="es-ES" sz="3600" dirty="0"/>
              <a:t>Así también </a:t>
            </a:r>
            <a:r>
              <a:rPr lang="es-ES" sz="3600" dirty="0">
                <a:solidFill>
                  <a:srgbClr val="FFFF00"/>
                </a:solidFill>
              </a:rPr>
              <a:t>aun en este tiempo </a:t>
            </a:r>
            <a:r>
              <a:rPr lang="es-ES" sz="3600" dirty="0"/>
              <a:t>ha quedado </a:t>
            </a:r>
            <a:r>
              <a:rPr lang="es-ES" sz="3600" dirty="0">
                <a:solidFill>
                  <a:srgbClr val="FFFF00"/>
                </a:solidFill>
              </a:rPr>
              <a:t>un remanente</a:t>
            </a:r>
            <a:r>
              <a:rPr lang="es-ES" sz="3600" dirty="0"/>
              <a:t>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76A2CA-4F7B-04DC-5E75-DCDFB78BEDC1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está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conmigo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8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61038C-CAEA-5196-A527-9D65B2115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1C1F52-994D-07CD-AA5B-2997EE394413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Tengo miedo. ¿Qué hago?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A510CE-9E40-CAFA-C5AD-63503AAB89AA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E18D3-D8F9-6DB4-4879-58948B36C385}"/>
              </a:ext>
            </a:extLst>
          </p:cNvPr>
          <p:cNvSpPr txBox="1"/>
          <p:nvPr/>
        </p:nvSpPr>
        <p:spPr>
          <a:xfrm>
            <a:off x="600891" y="2274838"/>
            <a:ext cx="10737668" cy="2031325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Hebreos 13:6 </a:t>
            </a:r>
            <a:r>
              <a:rPr lang="es-ES" sz="3600" dirty="0"/>
              <a:t>… de manera que </a:t>
            </a:r>
            <a:r>
              <a:rPr lang="es-ES" sz="3600" dirty="0">
                <a:solidFill>
                  <a:srgbClr val="FFFF00"/>
                </a:solidFill>
              </a:rPr>
              <a:t>podemos decir confiadamente: </a:t>
            </a:r>
            <a:r>
              <a:rPr lang="es-ES" sz="3600" dirty="0"/>
              <a:t>El Señor es mi ayudador; </a:t>
            </a:r>
            <a:r>
              <a:rPr lang="es-ES" sz="3600" dirty="0">
                <a:solidFill>
                  <a:srgbClr val="FFFF00"/>
                </a:solidFill>
              </a:rPr>
              <a:t>no temeré </a:t>
            </a:r>
            <a:r>
              <a:rPr lang="es-ES" sz="3600" dirty="0"/>
              <a:t>Lo que me pueda hacer el hombre.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0616792"/>
      </p:ext>
    </p:extLst>
  </p:cSld>
  <p:clrMapOvr>
    <a:masterClrMapping/>
  </p:clrMapOvr>
  <p:transition spd="slow">
    <p:push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6E77BF-3EC9-6BAB-39F2-797569C52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69310B-8040-8DB1-51F8-65721D1DAFB9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Tengo miedo. ¿Qué hago?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FCFB2-0F6B-FE9E-ED65-0D6623723216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6C0FC-E26D-A1B9-6937-B52A86B4A561}"/>
              </a:ext>
            </a:extLst>
          </p:cNvPr>
          <p:cNvSpPr txBox="1"/>
          <p:nvPr/>
        </p:nvSpPr>
        <p:spPr>
          <a:xfrm>
            <a:off x="600891" y="2013578"/>
            <a:ext cx="11181806" cy="4801314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Romanos 8:35 </a:t>
            </a:r>
            <a:r>
              <a:rPr lang="es-ES" sz="3600" dirty="0"/>
              <a:t>¿Quién nos separará del amor de Cristo? ¿Tribulación, o angustia, o persecución, o hambre, o desnudez, o peligro, o espada? … </a:t>
            </a:r>
            <a:br>
              <a:rPr lang="es-ES" sz="3600" dirty="0"/>
            </a:br>
            <a:r>
              <a:rPr lang="es-ES" sz="3600" baseline="30000" dirty="0"/>
              <a:t>37 </a:t>
            </a:r>
            <a:r>
              <a:rPr lang="es-ES" sz="3600" dirty="0"/>
              <a:t>somos </a:t>
            </a:r>
            <a:r>
              <a:rPr lang="es-ES" sz="3600" b="1" dirty="0">
                <a:solidFill>
                  <a:srgbClr val="FFFF00"/>
                </a:solidFill>
              </a:rPr>
              <a:t>más que vencedores </a:t>
            </a:r>
            <a:r>
              <a:rPr lang="es-ES" sz="3600" dirty="0"/>
              <a:t>por medio de aquel que nos amó. </a:t>
            </a:r>
            <a:r>
              <a:rPr lang="es-ES" sz="3600" baseline="30000" dirty="0"/>
              <a:t>38 </a:t>
            </a:r>
            <a:r>
              <a:rPr lang="es-ES" sz="3600" dirty="0"/>
              <a:t>Por lo cual estoy seguro de que ni la muerte, ni la vida… </a:t>
            </a:r>
            <a:r>
              <a:rPr lang="es-ES" sz="3600" dirty="0">
                <a:solidFill>
                  <a:srgbClr val="FFFF00"/>
                </a:solidFill>
              </a:rPr>
              <a:t>ni ninguna otra cosa creada nos podrá separar del amor de Dios</a:t>
            </a:r>
            <a:r>
              <a:rPr lang="es-ES" sz="3600" dirty="0"/>
              <a:t>, que es en Cristo Jesús Señor nuestro.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FA4C9F-F5E3-7EA9-CDFF-0CC2F67E4DEB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me ama y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estará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conmigo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75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2BEF6F-2AF9-6607-66D2-AA4F68F47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0B24D9-9E4E-EC26-2FE3-EBFF981EA7A6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¿Quién me puede salvar?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D0AB2-5171-CD41-98A7-AAEA20337FF7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D6B2E9-EC70-5643-DAA9-E125CBFA61FF}"/>
              </a:ext>
            </a:extLst>
          </p:cNvPr>
          <p:cNvSpPr txBox="1"/>
          <p:nvPr/>
        </p:nvSpPr>
        <p:spPr>
          <a:xfrm>
            <a:off x="600891" y="2274838"/>
            <a:ext cx="10737668" cy="2031325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Marcos 2:1-12 </a:t>
            </a:r>
            <a:r>
              <a:rPr lang="es-ES" sz="3600" baseline="30000" dirty="0"/>
              <a:t>10 </a:t>
            </a:r>
            <a:r>
              <a:rPr lang="es-ES" sz="3600" dirty="0"/>
              <a:t>Pues para que sepáis que el </a:t>
            </a:r>
            <a:r>
              <a:rPr lang="es-ES" sz="3600" dirty="0">
                <a:solidFill>
                  <a:srgbClr val="FFFF00"/>
                </a:solidFill>
              </a:rPr>
              <a:t>Hijo del Hombre </a:t>
            </a:r>
            <a:r>
              <a:rPr lang="es-ES" sz="3600" b="1" dirty="0">
                <a:solidFill>
                  <a:srgbClr val="FFFF00"/>
                </a:solidFill>
              </a:rPr>
              <a:t>tiene potestad</a:t>
            </a:r>
            <a:r>
              <a:rPr lang="es-ES" sz="3600" b="1" dirty="0"/>
              <a:t> </a:t>
            </a:r>
            <a:r>
              <a:rPr lang="es-ES" sz="3600" dirty="0"/>
              <a:t>en la tierra </a:t>
            </a:r>
            <a:r>
              <a:rPr lang="es-ES" sz="3600" dirty="0">
                <a:solidFill>
                  <a:srgbClr val="FFFF00"/>
                </a:solidFill>
              </a:rPr>
              <a:t>para perdonar pecados</a:t>
            </a:r>
            <a:r>
              <a:rPr lang="es-ES" sz="3600" dirty="0"/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342143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D80AC3-4E0A-4688-18CE-04DEDB436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83AD7C-DEC0-3236-191D-DCCBF37E98B3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¿Quién me puede salvar?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A4056A-4EDD-2B94-7A4C-EBC9198F1CD5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E8CE35-6DD6-9786-7452-7BA008A107B8}"/>
              </a:ext>
            </a:extLst>
          </p:cNvPr>
          <p:cNvSpPr txBox="1"/>
          <p:nvPr/>
        </p:nvSpPr>
        <p:spPr>
          <a:xfrm>
            <a:off x="600891" y="2065830"/>
            <a:ext cx="10737668" cy="3693319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Hebreos 2:14-15 </a:t>
            </a:r>
            <a:r>
              <a:rPr lang="es-ES" sz="3600" dirty="0"/>
              <a:t>Participó de lo mismo (de carne y sangre), para </a:t>
            </a:r>
            <a:r>
              <a:rPr lang="es-ES" sz="3600" dirty="0">
                <a:solidFill>
                  <a:srgbClr val="FFFF00"/>
                </a:solidFill>
              </a:rPr>
              <a:t>destruir</a:t>
            </a:r>
            <a:r>
              <a:rPr lang="es-ES" sz="3600" dirty="0"/>
              <a:t> por medio de la muerte al que tenía el imperio de la muerte, esto es, </a:t>
            </a:r>
            <a:r>
              <a:rPr lang="es-ES" sz="3600" dirty="0">
                <a:solidFill>
                  <a:srgbClr val="FFFF00"/>
                </a:solidFill>
              </a:rPr>
              <a:t>al diablo</a:t>
            </a:r>
            <a:r>
              <a:rPr lang="es-ES" sz="3600" dirty="0"/>
              <a:t>, </a:t>
            </a:r>
            <a:r>
              <a:rPr lang="es-ES" sz="3600" baseline="30000" dirty="0"/>
              <a:t>15 </a:t>
            </a:r>
            <a:r>
              <a:rPr lang="es-ES" sz="3600" dirty="0"/>
              <a:t>y </a:t>
            </a:r>
            <a:r>
              <a:rPr lang="es-ES" sz="3600" dirty="0">
                <a:solidFill>
                  <a:srgbClr val="FFFF00"/>
                </a:solidFill>
              </a:rPr>
              <a:t>librar</a:t>
            </a:r>
            <a:r>
              <a:rPr lang="es-ES" sz="3600" dirty="0"/>
              <a:t> a todos los que por el </a:t>
            </a:r>
            <a:r>
              <a:rPr lang="es-ES" sz="3600" dirty="0">
                <a:solidFill>
                  <a:srgbClr val="FFFF00"/>
                </a:solidFill>
              </a:rPr>
              <a:t>temor de la muerte </a:t>
            </a:r>
            <a:r>
              <a:rPr lang="es-ES" sz="3600" dirty="0"/>
              <a:t>estaban durante toda la vida sujetos a servidumbre.</a:t>
            </a:r>
          </a:p>
        </p:txBody>
      </p:sp>
    </p:spTree>
    <p:extLst>
      <p:ext uri="{BB962C8B-B14F-4D97-AF65-F5344CB8AC3E}">
        <p14:creationId xmlns:p14="http://schemas.microsoft.com/office/powerpoint/2010/main" val="222497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5BBC7B-0030-1839-FFB4-681CF7719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B77C95-BE5D-F21A-CD18-7CDC106864CF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¿Quién me puede salvar?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53A83D-F00F-7094-08C5-AF852DB7365F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1DD315-1EC4-FC91-2D2C-A0A4AC53D17A}"/>
              </a:ext>
            </a:extLst>
          </p:cNvPr>
          <p:cNvSpPr txBox="1"/>
          <p:nvPr/>
        </p:nvSpPr>
        <p:spPr>
          <a:xfrm>
            <a:off x="600891" y="2065830"/>
            <a:ext cx="10737668" cy="2031325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Romanos 7:24 </a:t>
            </a:r>
            <a:r>
              <a:rPr lang="es-ES" sz="3600" dirty="0"/>
              <a:t>¡Miserable de mí! ¿</a:t>
            </a:r>
            <a:r>
              <a:rPr lang="es-ES" sz="3600" b="1" dirty="0">
                <a:solidFill>
                  <a:srgbClr val="FFFF00"/>
                </a:solidFill>
              </a:rPr>
              <a:t>quién me librará</a:t>
            </a:r>
            <a:r>
              <a:rPr lang="es-ES" sz="3600" dirty="0"/>
              <a:t> de este cuerpo de muerte? </a:t>
            </a:r>
            <a:r>
              <a:rPr lang="es-ES" sz="3600" baseline="30000" dirty="0"/>
              <a:t>25 </a:t>
            </a:r>
            <a:r>
              <a:rPr lang="es-ES" sz="3600" dirty="0"/>
              <a:t>Gracias doy a Dios, por </a:t>
            </a:r>
            <a:r>
              <a:rPr lang="es-ES" sz="3600" b="1" dirty="0">
                <a:solidFill>
                  <a:srgbClr val="FFFF00"/>
                </a:solidFill>
              </a:rPr>
              <a:t>Jesucristo Señor</a:t>
            </a:r>
            <a:r>
              <a:rPr lang="es-ES" sz="3600" dirty="0"/>
              <a:t> nuestro.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6DD0AF-A6E2-8CA0-84AD-11A77C94E888}"/>
              </a:ext>
            </a:extLst>
          </p:cNvPr>
          <p:cNvSpPr txBox="1"/>
          <p:nvPr/>
        </p:nvSpPr>
        <p:spPr>
          <a:xfrm>
            <a:off x="2177143" y="1207026"/>
            <a:ext cx="98406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¡Solo Jesús!</a:t>
            </a:r>
          </a:p>
        </p:txBody>
      </p:sp>
    </p:spTree>
    <p:extLst>
      <p:ext uri="{BB962C8B-B14F-4D97-AF65-F5344CB8AC3E}">
        <p14:creationId xmlns:p14="http://schemas.microsoft.com/office/powerpoint/2010/main" val="2342341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4929E5-6553-BD42-D5ED-7DB55EC6F738}"/>
              </a:ext>
            </a:extLst>
          </p:cNvPr>
          <p:cNvSpPr txBox="1"/>
          <p:nvPr/>
        </p:nvSpPr>
        <p:spPr>
          <a:xfrm>
            <a:off x="420130" y="478093"/>
            <a:ext cx="11442356" cy="5909310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>
            <a:defPPr>
              <a:defRPr lang="en-US"/>
            </a:defPPr>
            <a:lvl1pPr marL="457200" indent="-457200">
              <a:defRPr sz="36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Romanos 6:3 </a:t>
            </a:r>
            <a:r>
              <a:rPr lang="es-ES" b="0" dirty="0">
                <a:solidFill>
                  <a:schemeClr val="tx1"/>
                </a:solidFill>
              </a:rPr>
              <a:t>¿O no sabéis que todos los que hemos sido </a:t>
            </a:r>
            <a:r>
              <a:rPr lang="es-ES" dirty="0">
                <a:solidFill>
                  <a:srgbClr val="FFFF00"/>
                </a:solidFill>
              </a:rPr>
              <a:t>bautizados en Cristo Jesús</a:t>
            </a:r>
            <a:r>
              <a:rPr lang="es-ES" b="0" dirty="0">
                <a:solidFill>
                  <a:schemeClr val="tx1"/>
                </a:solidFill>
              </a:rPr>
              <a:t>, hemos sido </a:t>
            </a:r>
            <a:r>
              <a:rPr lang="es-ES" b="0" dirty="0">
                <a:solidFill>
                  <a:srgbClr val="FFFF00"/>
                </a:solidFill>
              </a:rPr>
              <a:t>bautizados en su muerte</a:t>
            </a:r>
            <a:r>
              <a:rPr lang="es-ES" b="0" dirty="0">
                <a:solidFill>
                  <a:schemeClr val="tx1"/>
                </a:solidFill>
              </a:rPr>
              <a:t>? </a:t>
            </a:r>
            <a:r>
              <a:rPr lang="es-ES" b="0" baseline="30000" dirty="0">
                <a:solidFill>
                  <a:schemeClr val="tx1"/>
                </a:solidFill>
              </a:rPr>
              <a:t>4 </a:t>
            </a:r>
            <a:r>
              <a:rPr lang="es-ES" b="0" dirty="0">
                <a:solidFill>
                  <a:schemeClr val="tx1"/>
                </a:solidFill>
              </a:rPr>
              <a:t>Porque somos </a:t>
            </a:r>
            <a:r>
              <a:rPr lang="es-ES" b="0" dirty="0">
                <a:solidFill>
                  <a:srgbClr val="FFFF00"/>
                </a:solidFill>
              </a:rPr>
              <a:t>sepultados</a:t>
            </a:r>
            <a:r>
              <a:rPr lang="es-ES" b="0" dirty="0">
                <a:solidFill>
                  <a:schemeClr val="tx1"/>
                </a:solidFill>
              </a:rPr>
              <a:t> juntamente con él </a:t>
            </a:r>
            <a:r>
              <a:rPr lang="es-ES" b="0" dirty="0">
                <a:solidFill>
                  <a:srgbClr val="FFFF00"/>
                </a:solidFill>
              </a:rPr>
              <a:t>para muerte por el bautismo</a:t>
            </a:r>
            <a:r>
              <a:rPr lang="es-ES" b="0" dirty="0">
                <a:solidFill>
                  <a:schemeClr val="tx1"/>
                </a:solidFill>
              </a:rPr>
              <a:t>, a fin de que como Cristo </a:t>
            </a:r>
            <a:r>
              <a:rPr lang="es-ES" b="0" dirty="0">
                <a:solidFill>
                  <a:srgbClr val="FFFF00"/>
                </a:solidFill>
              </a:rPr>
              <a:t>resucitó</a:t>
            </a:r>
            <a:r>
              <a:rPr lang="es-ES" b="0" dirty="0">
                <a:solidFill>
                  <a:schemeClr val="tx1"/>
                </a:solidFill>
              </a:rPr>
              <a:t> de los muertos por la gloria del Padre, así también nosotros </a:t>
            </a:r>
            <a:r>
              <a:rPr lang="es-ES" b="0" dirty="0">
                <a:solidFill>
                  <a:srgbClr val="FFFF00"/>
                </a:solidFill>
              </a:rPr>
              <a:t>andemos en vida nueva</a:t>
            </a:r>
            <a:r>
              <a:rPr lang="es-ES" b="0" dirty="0">
                <a:solidFill>
                  <a:schemeClr val="tx1"/>
                </a:solidFill>
              </a:rPr>
              <a:t>.</a:t>
            </a:r>
            <a:endParaRPr lang="en-US" b="0" dirty="0">
              <a:solidFill>
                <a:schemeClr val="tx1"/>
              </a:solidFill>
            </a:endParaRPr>
          </a:p>
          <a:p>
            <a:endParaRPr lang="es-ES" dirty="0"/>
          </a:p>
          <a:p>
            <a:r>
              <a:rPr lang="es-ES" dirty="0"/>
              <a:t>Marcos 16:16a </a:t>
            </a:r>
            <a:r>
              <a:rPr lang="es-ES" b="0" dirty="0">
                <a:solidFill>
                  <a:schemeClr val="tx1"/>
                </a:solidFill>
              </a:rPr>
              <a:t>El que </a:t>
            </a:r>
            <a:r>
              <a:rPr lang="es-ES" b="0" dirty="0">
                <a:solidFill>
                  <a:srgbClr val="FFFF00"/>
                </a:solidFill>
              </a:rPr>
              <a:t>creyere</a:t>
            </a:r>
            <a:r>
              <a:rPr lang="es-ES" b="0" dirty="0">
                <a:solidFill>
                  <a:schemeClr val="tx1"/>
                </a:solidFill>
              </a:rPr>
              <a:t> y </a:t>
            </a:r>
            <a:r>
              <a:rPr lang="es-ES" b="0" dirty="0">
                <a:solidFill>
                  <a:srgbClr val="FFFF00"/>
                </a:solidFill>
              </a:rPr>
              <a:t>fuere bautizado</a:t>
            </a:r>
            <a:r>
              <a:rPr lang="es-ES" b="0" dirty="0">
                <a:solidFill>
                  <a:schemeClr val="tx1"/>
                </a:solidFill>
              </a:rPr>
              <a:t>, será </a:t>
            </a:r>
            <a:r>
              <a:rPr lang="es-ES" dirty="0">
                <a:solidFill>
                  <a:srgbClr val="FFFF00"/>
                </a:solidFill>
              </a:rPr>
              <a:t>salvo</a:t>
            </a:r>
            <a:r>
              <a:rPr lang="es-ES" b="0" dirty="0">
                <a:solidFill>
                  <a:schemeClr val="tx1"/>
                </a:solidFill>
              </a:rPr>
              <a:t>.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62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DBE6BF-EFF5-9589-82D2-8CD96396D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76FEEB-F824-B28F-B8FB-BA960FBA0C77}"/>
              </a:ext>
            </a:extLst>
          </p:cNvPr>
          <p:cNvSpPr txBox="1"/>
          <p:nvPr/>
        </p:nvSpPr>
        <p:spPr>
          <a:xfrm>
            <a:off x="600891" y="367322"/>
            <a:ext cx="115127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“¿En </a:t>
            </a:r>
            <a:r>
              <a:rPr lang="en-US" altLang="en-US" sz="4400" b="1" i="1" dirty="0" err="1">
                <a:solidFill>
                  <a:srgbClr val="FFFF00"/>
                </a:solidFill>
              </a:rPr>
              <a:t>quién</a:t>
            </a:r>
            <a:r>
              <a:rPr lang="en-US" altLang="en-US" sz="4400" b="1" i="1" dirty="0">
                <a:solidFill>
                  <a:srgbClr val="FFFF00"/>
                </a:solidFill>
              </a:rPr>
              <a:t> </a:t>
            </a:r>
            <a:r>
              <a:rPr lang="en-US" altLang="en-US" sz="4400" b="1" i="1" dirty="0" err="1">
                <a:solidFill>
                  <a:srgbClr val="FFFF00"/>
                </a:solidFill>
              </a:rPr>
              <a:t>puedo</a:t>
            </a:r>
            <a:r>
              <a:rPr lang="en-US" altLang="en-US" sz="4400" b="1" i="1" dirty="0">
                <a:solidFill>
                  <a:srgbClr val="FFFF00"/>
                </a:solidFill>
              </a:rPr>
              <a:t> </a:t>
            </a:r>
            <a:r>
              <a:rPr lang="en-US" altLang="en-US" sz="4400" b="1" i="1" dirty="0" err="1">
                <a:solidFill>
                  <a:srgbClr val="FFFF00"/>
                </a:solidFill>
              </a:rPr>
              <a:t>confiar</a:t>
            </a:r>
            <a:r>
              <a:rPr lang="en-US" altLang="en-US" sz="4400" b="1" i="1" dirty="0">
                <a:solidFill>
                  <a:srgbClr val="FFFF00"/>
                </a:solidFill>
              </a:rPr>
              <a:t>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ACAFF-61F8-1AFD-BB5E-48E309996C46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C29CEF-55D0-76A2-8E1D-BE91AAE171AB}"/>
              </a:ext>
            </a:extLst>
          </p:cNvPr>
          <p:cNvSpPr txBox="1"/>
          <p:nvPr/>
        </p:nvSpPr>
        <p:spPr>
          <a:xfrm>
            <a:off x="600891" y="2000515"/>
            <a:ext cx="10737668" cy="4801314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Mateo 24:5 </a:t>
            </a:r>
            <a:r>
              <a:rPr lang="es-ES" sz="3600" dirty="0"/>
              <a:t>Vendrán </a:t>
            </a:r>
            <a:r>
              <a:rPr lang="es-ES" sz="3600" dirty="0">
                <a:solidFill>
                  <a:srgbClr val="FFFF00"/>
                </a:solidFill>
              </a:rPr>
              <a:t>muchos</a:t>
            </a:r>
            <a:r>
              <a:rPr lang="es-ES" sz="3600" dirty="0"/>
              <a:t> en mi nombre, diciendo: Yo soy el Cristo; </a:t>
            </a:r>
            <a:r>
              <a:rPr lang="es-ES" sz="3600" dirty="0">
                <a:solidFill>
                  <a:srgbClr val="FFFF00"/>
                </a:solidFill>
              </a:rPr>
              <a:t>y a muchos engañarán</a:t>
            </a:r>
            <a:r>
              <a:rPr lang="es-ES" sz="3600" dirty="0"/>
              <a:t>.</a:t>
            </a:r>
          </a:p>
          <a:p>
            <a:endParaRPr lang="es-ES" sz="3600" dirty="0"/>
          </a:p>
          <a:p>
            <a:pPr marL="457200" indent="-457200"/>
            <a:r>
              <a:rPr lang="es-ES" sz="3600" dirty="0"/>
              <a:t>Fueron cumplidas </a:t>
            </a:r>
            <a:r>
              <a:rPr lang="es-ES" sz="3600" b="1" dirty="0"/>
              <a:t>en Jesús </a:t>
            </a:r>
            <a:r>
              <a:rPr lang="es-ES" sz="3600" dirty="0">
                <a:solidFill>
                  <a:srgbClr val="FFFF00"/>
                </a:solidFill>
              </a:rPr>
              <a:t>SIETE</a:t>
            </a:r>
            <a:r>
              <a:rPr lang="es-ES" sz="3600" dirty="0"/>
              <a:t> </a:t>
            </a:r>
            <a:r>
              <a:rPr lang="es-ES" sz="3600" b="1" dirty="0">
                <a:solidFill>
                  <a:srgbClr val="FFFF00"/>
                </a:solidFill>
              </a:rPr>
              <a:t>profecías</a:t>
            </a:r>
            <a:r>
              <a:rPr lang="es-ES" sz="3600" dirty="0"/>
              <a:t> antes que tuvo 2 años. </a:t>
            </a:r>
          </a:p>
          <a:p>
            <a:pPr marL="457200" indent="-457200"/>
            <a:r>
              <a:rPr lang="es-ES" sz="3600" dirty="0"/>
              <a:t>Y sus enemigos</a:t>
            </a:r>
            <a:r>
              <a:rPr lang="es-ES" sz="3200" i="1" dirty="0">
                <a:solidFill>
                  <a:srgbClr val="25221D"/>
                </a:solidFill>
              </a:rPr>
              <a:t> – Herodes, los líderes de los judíos, Judas, Poncio Pilato, los soldados que le crucificaron – </a:t>
            </a:r>
            <a:r>
              <a:rPr lang="es-ES" sz="3600" dirty="0"/>
              <a:t>cumplieron </a:t>
            </a:r>
            <a:r>
              <a:rPr lang="es-ES" sz="3200" dirty="0"/>
              <a:t>¡</a:t>
            </a:r>
            <a:r>
              <a:rPr lang="es-ES" sz="3600" dirty="0">
                <a:solidFill>
                  <a:srgbClr val="FFFF00"/>
                </a:solidFill>
              </a:rPr>
              <a:t>OCHO </a:t>
            </a:r>
            <a:r>
              <a:rPr lang="es-ES" sz="3600" b="1" i="1" dirty="0">
                <a:solidFill>
                  <a:srgbClr val="FFFF00"/>
                </a:solidFill>
              </a:rPr>
              <a:t>más</a:t>
            </a:r>
            <a:r>
              <a:rPr lang="es-ES" sz="3600" i="1" dirty="0">
                <a:solidFill>
                  <a:srgbClr val="FFFF00"/>
                </a:solidFill>
              </a:rPr>
              <a:t> </a:t>
            </a:r>
            <a:r>
              <a:rPr lang="es-ES" sz="3200" dirty="0"/>
              <a:t>acerca de Jesús!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F8E65-BD87-106A-CCFD-9DDFE75C25B5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¡Solo Jesús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cumplió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profecías</a:t>
            </a:r>
            <a:r>
              <a:rPr lang="en-US" altLang="en-US" sz="4400" b="1" i="1" dirty="0">
                <a:solidFill>
                  <a:srgbClr val="E5FFFF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81128916"/>
      </p:ext>
    </p:extLst>
  </p:cSld>
  <p:clrMapOvr>
    <a:masterClrMapping/>
  </p:clrMapOvr>
  <p:transition spd="slow">
    <p:push dir="d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CFF0F-FE0A-824B-1C01-6BB2ECEAB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CA272F-2E67-2B67-A8D7-055F2E434290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“¿De </a:t>
            </a:r>
            <a:r>
              <a:rPr lang="en-US" altLang="en-US" sz="4400" b="1" i="1" dirty="0" err="1">
                <a:solidFill>
                  <a:srgbClr val="FFFF00"/>
                </a:solidFill>
              </a:rPr>
              <a:t>dónde</a:t>
            </a:r>
            <a:r>
              <a:rPr lang="en-US" altLang="en-US" sz="4400" b="1" i="1" dirty="0">
                <a:solidFill>
                  <a:srgbClr val="FFFF00"/>
                </a:solidFill>
              </a:rPr>
              <a:t> vine?”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E7A1E4-D62D-BCD6-7B36-E7A053391181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B681CA-B040-6DC4-A679-7CA96ECDAA01}"/>
              </a:ext>
            </a:extLst>
          </p:cNvPr>
          <p:cNvSpPr txBox="1"/>
          <p:nvPr/>
        </p:nvSpPr>
        <p:spPr>
          <a:xfrm>
            <a:off x="600891" y="2274838"/>
            <a:ext cx="10737668" cy="3693319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Juan 1:1 </a:t>
            </a:r>
            <a:r>
              <a:rPr lang="es-ES" sz="3600" dirty="0"/>
              <a:t>En el principio era </a:t>
            </a:r>
            <a:r>
              <a:rPr lang="es-ES" sz="3600" dirty="0">
                <a:solidFill>
                  <a:srgbClr val="FFFF00"/>
                </a:solidFill>
              </a:rPr>
              <a:t>el Verbo</a:t>
            </a:r>
            <a:r>
              <a:rPr lang="es-ES" sz="3600" dirty="0"/>
              <a:t>, y el Verbo era con Dios, y el Verbo era Dios. </a:t>
            </a:r>
            <a:r>
              <a:rPr lang="es-ES" sz="3600" baseline="30000" dirty="0"/>
              <a:t>2 </a:t>
            </a:r>
            <a:r>
              <a:rPr lang="es-ES" sz="3600" dirty="0"/>
              <a:t>Este era en el principio con Dios. </a:t>
            </a:r>
            <a:r>
              <a:rPr lang="es-ES" sz="3600" baseline="30000" dirty="0"/>
              <a:t>3 </a:t>
            </a:r>
            <a:r>
              <a:rPr lang="es-ES" sz="3600" b="1" dirty="0">
                <a:solidFill>
                  <a:srgbClr val="FFFF00"/>
                </a:solidFill>
              </a:rPr>
              <a:t>Todas las cosas por él fueron hechas</a:t>
            </a:r>
            <a:r>
              <a:rPr lang="es-ES" sz="3600" dirty="0"/>
              <a:t>, y sin él nada de lo que ha sido hecho, fue hecho. … </a:t>
            </a:r>
            <a:r>
              <a:rPr lang="es-ES" sz="3600" baseline="30000" dirty="0"/>
              <a:t>14 </a:t>
            </a:r>
            <a:r>
              <a:rPr lang="es-ES" sz="3600" dirty="0">
                <a:solidFill>
                  <a:srgbClr val="FFFF00"/>
                </a:solidFill>
              </a:rPr>
              <a:t>aquel Verbo fue hecho carne</a:t>
            </a:r>
            <a:r>
              <a:rPr lang="es-ES" sz="3600" dirty="0"/>
              <a:t>, y habitó entre nosotros…. 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B64459-A4BF-F493-D5B4-4171BB66DAA8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es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tu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Creador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5449778"/>
      </p:ext>
    </p:extLst>
  </p:cSld>
  <p:clrMapOvr>
    <a:masterClrMapping/>
  </p:clrMapOvr>
  <p:transition spd="slow">
    <p:push dir="u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FAB755-647F-B12E-0E96-8D9259510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B1FAC7-4BA3-5428-A488-72B481D41E00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encuentro mi camino?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4D59FE-533B-1F08-BFA2-7338CCEBAB42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CFD66-DA60-6C23-CD67-067DFBEA9659}"/>
              </a:ext>
            </a:extLst>
          </p:cNvPr>
          <p:cNvSpPr txBox="1"/>
          <p:nvPr/>
        </p:nvSpPr>
        <p:spPr>
          <a:xfrm>
            <a:off x="600891" y="2274838"/>
            <a:ext cx="10737668" cy="2031325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Juan 14:6 </a:t>
            </a:r>
            <a:r>
              <a:rPr lang="es-ES" sz="3600" dirty="0"/>
              <a:t>Jesús le dijo (a Tomás): </a:t>
            </a:r>
            <a:r>
              <a:rPr lang="es-ES" sz="3600" dirty="0">
                <a:solidFill>
                  <a:srgbClr val="FFFF00"/>
                </a:solidFill>
              </a:rPr>
              <a:t>Yo soy </a:t>
            </a:r>
            <a:r>
              <a:rPr lang="es-ES" sz="3600" dirty="0"/>
              <a:t>el </a:t>
            </a:r>
            <a:r>
              <a:rPr lang="es-ES" sz="3600" dirty="0">
                <a:solidFill>
                  <a:srgbClr val="FFFF00"/>
                </a:solidFill>
              </a:rPr>
              <a:t>camino</a:t>
            </a:r>
            <a:r>
              <a:rPr lang="es-ES" sz="3600" dirty="0"/>
              <a:t>, y la </a:t>
            </a:r>
            <a:r>
              <a:rPr lang="es-ES" sz="3600" dirty="0">
                <a:solidFill>
                  <a:srgbClr val="FFFF00"/>
                </a:solidFill>
              </a:rPr>
              <a:t>verdad</a:t>
            </a:r>
            <a:r>
              <a:rPr lang="es-ES" sz="3600" dirty="0"/>
              <a:t>, y la </a:t>
            </a:r>
            <a:r>
              <a:rPr lang="es-ES" sz="3600" dirty="0">
                <a:solidFill>
                  <a:srgbClr val="FFFF00"/>
                </a:solidFill>
              </a:rPr>
              <a:t>vida</a:t>
            </a:r>
            <a:r>
              <a:rPr lang="es-ES" sz="3600" dirty="0"/>
              <a:t>; nadie viene </a:t>
            </a:r>
            <a:r>
              <a:rPr lang="es-ES" sz="3600" dirty="0">
                <a:solidFill>
                  <a:srgbClr val="FFFF00"/>
                </a:solidFill>
              </a:rPr>
              <a:t>al Padre</a:t>
            </a:r>
            <a:r>
              <a:rPr lang="es-ES" sz="3600" dirty="0"/>
              <a:t>, sino por mí. 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D418C3-9D4F-4F6D-4644-31CE070BBC28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es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el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camino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566996"/>
      </p:ext>
    </p:extLst>
  </p:cSld>
  <p:clrMapOvr>
    <a:masterClrMapping/>
  </p:clrMapOvr>
  <p:transition spd="slow">
    <p:push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2B7878-3D14-6700-1379-C71FC7104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D2D16A-900A-7406-FD37-E675D1ACAD09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puedo vencer la tentación?”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6393C1-C255-C667-6677-9F4D31EA6C83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F074F2-BE77-2C6E-35E6-733B7B095769}"/>
              </a:ext>
            </a:extLst>
          </p:cNvPr>
          <p:cNvSpPr txBox="1"/>
          <p:nvPr/>
        </p:nvSpPr>
        <p:spPr>
          <a:xfrm>
            <a:off x="600891" y="1987452"/>
            <a:ext cx="10737668" cy="4801314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Mateo 4:4, 6, 7 </a:t>
            </a:r>
            <a:r>
              <a:rPr lang="es-ES" sz="3600" dirty="0"/>
              <a:t>“</a:t>
            </a:r>
            <a:r>
              <a:rPr lang="es-ES" sz="3600" b="1" dirty="0">
                <a:solidFill>
                  <a:srgbClr val="FFFF00"/>
                </a:solidFill>
              </a:rPr>
              <a:t>Escrito</a:t>
            </a:r>
            <a:r>
              <a:rPr lang="es-ES" sz="3600" dirty="0"/>
              <a:t> está….” </a:t>
            </a:r>
          </a:p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Romanos 8:34 </a:t>
            </a:r>
            <a:r>
              <a:rPr lang="es-ES" sz="3600" dirty="0"/>
              <a:t>“Está a la diestra de Dios, el que también</a:t>
            </a:r>
            <a:r>
              <a:rPr lang="es-ES" sz="3600" dirty="0">
                <a:solidFill>
                  <a:srgbClr val="FFFF00"/>
                </a:solidFill>
              </a:rPr>
              <a:t> intercede por nosotros</a:t>
            </a:r>
            <a:r>
              <a:rPr lang="es-ES" sz="3600" dirty="0"/>
              <a:t>.”</a:t>
            </a:r>
          </a:p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Hebreos 4:15 </a:t>
            </a:r>
            <a:r>
              <a:rPr lang="es-ES" sz="3600" dirty="0"/>
              <a:t>(Puede compadecerse de nuestras debilidades.) </a:t>
            </a:r>
            <a:r>
              <a:rPr lang="es-ES" sz="3600" baseline="30000" dirty="0"/>
              <a:t>16 </a:t>
            </a:r>
            <a:r>
              <a:rPr lang="es-ES" sz="3600" dirty="0">
                <a:solidFill>
                  <a:srgbClr val="FFFF00"/>
                </a:solidFill>
              </a:rPr>
              <a:t>Acerquémonos</a:t>
            </a:r>
            <a:r>
              <a:rPr lang="es-ES" sz="3600" dirty="0"/>
              <a:t>, pues, </a:t>
            </a:r>
            <a:r>
              <a:rPr lang="es-ES" sz="3600" dirty="0">
                <a:solidFill>
                  <a:srgbClr val="FFFF00"/>
                </a:solidFill>
              </a:rPr>
              <a:t>confiadamente</a:t>
            </a:r>
            <a:r>
              <a:rPr lang="es-ES" sz="3600" dirty="0"/>
              <a:t> al trono de la gracia, </a:t>
            </a:r>
            <a:r>
              <a:rPr lang="es-ES" sz="3600" dirty="0">
                <a:solidFill>
                  <a:srgbClr val="FFFF00"/>
                </a:solidFill>
              </a:rPr>
              <a:t>para</a:t>
            </a:r>
            <a:r>
              <a:rPr lang="es-ES" sz="3600" dirty="0"/>
              <a:t> alcanzar misericordia y </a:t>
            </a:r>
            <a:r>
              <a:rPr lang="es-ES" sz="3600" dirty="0">
                <a:solidFill>
                  <a:srgbClr val="FFFF00"/>
                </a:solidFill>
              </a:rPr>
              <a:t>hallar gracia </a:t>
            </a:r>
            <a:r>
              <a:rPr lang="es-ES" sz="3600" dirty="0"/>
              <a:t>para el oportuno </a:t>
            </a:r>
            <a:r>
              <a:rPr lang="es-ES" sz="3600" dirty="0">
                <a:solidFill>
                  <a:srgbClr val="FFFF00"/>
                </a:solidFill>
              </a:rPr>
              <a:t>socorro</a:t>
            </a:r>
            <a:r>
              <a:rPr lang="es-E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8569744"/>
      </p:ext>
    </p:extLst>
  </p:cSld>
  <p:clrMapOvr>
    <a:masterClrMapping/>
  </p:clrMapOvr>
  <p:transition spd="slow">
    <p:push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6EA429-DEAD-2C9B-8A0E-A88A3C428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12215B-F82C-964E-97A9-42473A1C39A8}"/>
              </a:ext>
            </a:extLst>
          </p:cNvPr>
          <p:cNvSpPr txBox="1"/>
          <p:nvPr/>
        </p:nvSpPr>
        <p:spPr>
          <a:xfrm>
            <a:off x="486360" y="367322"/>
            <a:ext cx="117056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puedo vencer la tentación?”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DB68AC-684E-14F7-D3BA-361E36893A1E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02B59-AE3A-362C-8E89-AEE83459BAAC}"/>
              </a:ext>
            </a:extLst>
          </p:cNvPr>
          <p:cNvSpPr txBox="1"/>
          <p:nvPr/>
        </p:nvSpPr>
        <p:spPr>
          <a:xfrm>
            <a:off x="600891" y="2758161"/>
            <a:ext cx="10737668" cy="2585323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1 </a:t>
            </a:r>
            <a:r>
              <a:rPr lang="es-ES" sz="3600" b="1" dirty="0" err="1">
                <a:solidFill>
                  <a:schemeClr val="bg2">
                    <a:lumMod val="75000"/>
                  </a:schemeClr>
                </a:solidFill>
              </a:rPr>
              <a:t>Cor</a:t>
            </a: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. 10:13 </a:t>
            </a:r>
            <a:r>
              <a:rPr lang="es-ES" sz="3600" dirty="0"/>
              <a:t>“</a:t>
            </a:r>
            <a:r>
              <a:rPr lang="es-ES" sz="3600" dirty="0">
                <a:solidFill>
                  <a:srgbClr val="FFFF00"/>
                </a:solidFill>
              </a:rPr>
              <a:t>Fiel</a:t>
            </a:r>
            <a:r>
              <a:rPr lang="es-ES" sz="3600" dirty="0"/>
              <a:t> es Dios, que </a:t>
            </a:r>
            <a:r>
              <a:rPr lang="es-ES" sz="3600" dirty="0">
                <a:solidFill>
                  <a:srgbClr val="FFFF00"/>
                </a:solidFill>
              </a:rPr>
              <a:t>no </a:t>
            </a:r>
            <a:r>
              <a:rPr lang="es-ES" sz="3600" dirty="0"/>
              <a:t>os dejará ser tentados </a:t>
            </a:r>
            <a:r>
              <a:rPr lang="es-ES" sz="3600" dirty="0">
                <a:solidFill>
                  <a:srgbClr val="FFFF00"/>
                </a:solidFill>
              </a:rPr>
              <a:t>más de lo que podéis resistir</a:t>
            </a:r>
            <a:r>
              <a:rPr lang="es-ES" sz="3600" dirty="0"/>
              <a:t>, sino que </a:t>
            </a:r>
            <a:r>
              <a:rPr lang="es-ES" sz="3600" b="1" dirty="0">
                <a:solidFill>
                  <a:srgbClr val="FFFF00"/>
                </a:solidFill>
              </a:rPr>
              <a:t>dará </a:t>
            </a:r>
            <a:r>
              <a:rPr lang="es-ES" sz="3600" dirty="0"/>
              <a:t>también juntamente con la tentación la </a:t>
            </a:r>
            <a:r>
              <a:rPr lang="es-ES" sz="3600" b="1" dirty="0">
                <a:solidFill>
                  <a:srgbClr val="FFFF00"/>
                </a:solidFill>
              </a:rPr>
              <a:t>salida</a:t>
            </a:r>
            <a:r>
              <a:rPr lang="es-ES" sz="3600" dirty="0"/>
              <a:t>, para que podáis soportar.”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E001F2-1143-39AC-4914-4BD602150B79}"/>
              </a:ext>
            </a:extLst>
          </p:cNvPr>
          <p:cNvSpPr txBox="1"/>
          <p:nvPr/>
        </p:nvSpPr>
        <p:spPr>
          <a:xfrm>
            <a:off x="2177143" y="1207026"/>
            <a:ext cx="94139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nos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dio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ejemplo</a:t>
            </a:r>
            <a:r>
              <a:rPr lang="en-US" altLang="en-US" sz="4400" b="1" i="1" dirty="0">
                <a:solidFill>
                  <a:srgbClr val="E5FFFF"/>
                </a:solidFill>
              </a:rPr>
              <a:t>. </a:t>
            </a:r>
            <a:br>
              <a:rPr lang="en-US" altLang="en-US" sz="4400" b="1" i="1" dirty="0">
                <a:solidFill>
                  <a:srgbClr val="E5FFFF"/>
                </a:solidFill>
              </a:rPr>
            </a:br>
            <a:r>
              <a:rPr lang="en-US" altLang="en-US" sz="4400" b="1" i="1" dirty="0" err="1">
                <a:solidFill>
                  <a:srgbClr val="E5FFFF"/>
                </a:solidFill>
              </a:rPr>
              <a:t>Oremos</a:t>
            </a:r>
            <a:r>
              <a:rPr lang="en-US" altLang="en-US" sz="4400" b="1" i="1" dirty="0">
                <a:solidFill>
                  <a:srgbClr val="E5FFFF"/>
                </a:solidFill>
              </a:rPr>
              <a:t>.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Busquemos</a:t>
            </a:r>
            <a:r>
              <a:rPr lang="en-US" altLang="en-US" sz="4400" b="1" i="1" dirty="0">
                <a:solidFill>
                  <a:srgbClr val="E5FFFF"/>
                </a:solidFill>
              </a:rPr>
              <a:t> la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salida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28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17A6F4-B2AA-AD8F-1538-D3E325426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25F691-0FAB-89A5-7E71-454C29EB0D32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aprendo a amar más?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A8822C-09F7-3AF1-9214-35F1355E326D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C88D7C-1D4B-4D5C-6674-06105BC3ED3E}"/>
              </a:ext>
            </a:extLst>
          </p:cNvPr>
          <p:cNvSpPr txBox="1"/>
          <p:nvPr/>
        </p:nvSpPr>
        <p:spPr>
          <a:xfrm>
            <a:off x="600891" y="2274838"/>
            <a:ext cx="10737668" cy="4247317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Lucas 23:34 </a:t>
            </a:r>
            <a:r>
              <a:rPr lang="es-ES" sz="3600" dirty="0"/>
              <a:t>Padre, </a:t>
            </a:r>
            <a:r>
              <a:rPr lang="es-ES" sz="3600" b="1" dirty="0">
                <a:solidFill>
                  <a:srgbClr val="FFFF00"/>
                </a:solidFill>
              </a:rPr>
              <a:t>perdónalos</a:t>
            </a:r>
            <a:r>
              <a:rPr lang="es-ES" sz="3600" dirty="0"/>
              <a:t>, porque no saben lo que hacen. </a:t>
            </a:r>
          </a:p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1 Juan 4:19, 21 </a:t>
            </a:r>
            <a:r>
              <a:rPr lang="es-ES" sz="3600" dirty="0">
                <a:solidFill>
                  <a:srgbClr val="FFFF00"/>
                </a:solidFill>
              </a:rPr>
              <a:t>Nosotros</a:t>
            </a:r>
            <a:r>
              <a:rPr lang="es-ES" sz="3600" dirty="0"/>
              <a:t> le </a:t>
            </a:r>
            <a:r>
              <a:rPr lang="es-ES" sz="3600" dirty="0">
                <a:solidFill>
                  <a:srgbClr val="FFFF00"/>
                </a:solidFill>
              </a:rPr>
              <a:t>amamos</a:t>
            </a:r>
            <a:r>
              <a:rPr lang="es-ES" sz="3600" dirty="0"/>
              <a:t> a él, </a:t>
            </a:r>
            <a:r>
              <a:rPr lang="es-ES" sz="3600" dirty="0">
                <a:solidFill>
                  <a:srgbClr val="FFFF00"/>
                </a:solidFill>
              </a:rPr>
              <a:t>porque él nos amó </a:t>
            </a:r>
            <a:r>
              <a:rPr lang="es-ES" sz="3600" dirty="0"/>
              <a:t>primero…. </a:t>
            </a:r>
          </a:p>
          <a:p>
            <a:pPr marL="457200" indent="-457200"/>
            <a:r>
              <a:rPr lang="es-ES" sz="3600" baseline="30000" dirty="0"/>
              <a:t>21 </a:t>
            </a:r>
            <a:r>
              <a:rPr lang="es-ES" sz="3600" dirty="0"/>
              <a:t>Nosotros tenemos este mandamiento de él: </a:t>
            </a:r>
            <a:br>
              <a:rPr lang="es-ES" sz="3600" dirty="0"/>
            </a:br>
            <a:r>
              <a:rPr lang="es-ES" sz="3600" dirty="0">
                <a:solidFill>
                  <a:srgbClr val="FFFF00"/>
                </a:solidFill>
              </a:rPr>
              <a:t>El que ama a Dios, </a:t>
            </a:r>
            <a:r>
              <a:rPr lang="es-ES" sz="3600" b="1" dirty="0">
                <a:solidFill>
                  <a:srgbClr val="FFFF00"/>
                </a:solidFill>
              </a:rPr>
              <a:t>ame</a:t>
            </a:r>
            <a:r>
              <a:rPr lang="es-ES" sz="3600" dirty="0">
                <a:solidFill>
                  <a:srgbClr val="FFFF00"/>
                </a:solidFill>
              </a:rPr>
              <a:t> también </a:t>
            </a:r>
            <a:r>
              <a:rPr lang="es-ES" sz="3600" b="1" dirty="0">
                <a:solidFill>
                  <a:srgbClr val="FFFF00"/>
                </a:solidFill>
              </a:rPr>
              <a:t>a su hermano</a:t>
            </a:r>
            <a:r>
              <a:rPr lang="es-ES" sz="3600" dirty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8704561"/>
      </p:ext>
    </p:extLst>
  </p:cSld>
  <p:clrMapOvr>
    <a:masterClrMapping/>
  </p:clrMapOvr>
  <p:transition spd="slow">
    <p:push dir="u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F05904-EA60-EECB-63B4-985B4F55F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E771A6-9C33-8D16-71A9-E75B1D048A85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aprendo a amar más?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9FB92B-3621-E6AF-01FA-1DB9611718B3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38E446-2281-8982-9333-29FCBC9BE8F8}"/>
              </a:ext>
            </a:extLst>
          </p:cNvPr>
          <p:cNvSpPr txBox="1"/>
          <p:nvPr/>
        </p:nvSpPr>
        <p:spPr>
          <a:xfrm>
            <a:off x="600891" y="2274838"/>
            <a:ext cx="10737668" cy="4247317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1 Pedro 2:21b </a:t>
            </a:r>
            <a:r>
              <a:rPr lang="es-ES" sz="3600" dirty="0">
                <a:solidFill>
                  <a:srgbClr val="FFFF00"/>
                </a:solidFill>
              </a:rPr>
              <a:t>Cristo</a:t>
            </a:r>
            <a:r>
              <a:rPr lang="es-ES" sz="3600" dirty="0"/>
              <a:t> padeció por nosotros, dejándonos </a:t>
            </a:r>
            <a:r>
              <a:rPr lang="es-ES" sz="3600" dirty="0">
                <a:solidFill>
                  <a:srgbClr val="FFFF00"/>
                </a:solidFill>
              </a:rPr>
              <a:t>ejemplo</a:t>
            </a:r>
            <a:r>
              <a:rPr lang="es-ES" sz="3600" dirty="0"/>
              <a:t>… </a:t>
            </a:r>
            <a:r>
              <a:rPr lang="es-ES" sz="3600" baseline="30000" dirty="0"/>
              <a:t>23 </a:t>
            </a:r>
            <a:r>
              <a:rPr lang="es-ES" sz="3600" dirty="0"/>
              <a:t>quien cuando le maldecían, </a:t>
            </a:r>
            <a:r>
              <a:rPr lang="es-ES" sz="3600" dirty="0">
                <a:solidFill>
                  <a:srgbClr val="FFFF00"/>
                </a:solidFill>
              </a:rPr>
              <a:t>no respondía con maldición</a:t>
            </a:r>
            <a:r>
              <a:rPr lang="es-ES" sz="3600" dirty="0"/>
              <a:t>; cuando padecía, </a:t>
            </a:r>
            <a:r>
              <a:rPr lang="es-ES" sz="3600" dirty="0">
                <a:solidFill>
                  <a:srgbClr val="FFFF00"/>
                </a:solidFill>
              </a:rPr>
              <a:t>no amenazaba</a:t>
            </a:r>
            <a:r>
              <a:rPr lang="es-ES" sz="3600" dirty="0"/>
              <a:t>, sino </a:t>
            </a:r>
            <a:r>
              <a:rPr lang="es-ES" sz="3600" b="1" dirty="0">
                <a:solidFill>
                  <a:srgbClr val="FFFF00"/>
                </a:solidFill>
              </a:rPr>
              <a:t>encomendaba la causa al que juzga justamente</a:t>
            </a:r>
            <a:r>
              <a:rPr lang="es-ES" sz="3600" dirty="0"/>
              <a:t>; </a:t>
            </a:r>
            <a:r>
              <a:rPr lang="es-ES" sz="3600" baseline="30000" dirty="0"/>
              <a:t>24 </a:t>
            </a:r>
            <a:r>
              <a:rPr lang="es-ES" sz="3600" dirty="0"/>
              <a:t>quien llevó él mismo nuestros pecados en su cuerpo sobre el madero….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1100F9-D0BA-D189-54D6-DC475CBE00DA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nos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enseñó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cómo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2361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69FBA9-23CC-FD1E-09DC-EDDFFF2D8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D65433-1B07-8F97-E755-71C7BA14563D}"/>
              </a:ext>
            </a:extLst>
          </p:cNvPr>
          <p:cNvSpPr txBox="1"/>
          <p:nvPr/>
        </p:nvSpPr>
        <p:spPr>
          <a:xfrm>
            <a:off x="486360" y="367322"/>
            <a:ext cx="11219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P: </a:t>
            </a:r>
            <a:r>
              <a:rPr lang="en-US" altLang="en-US" sz="4400" b="1" i="1" dirty="0">
                <a:solidFill>
                  <a:srgbClr val="FFFF00"/>
                </a:solidFill>
              </a:rPr>
              <a:t>“</a:t>
            </a:r>
            <a:r>
              <a:rPr lang="es-ES" altLang="en-US" sz="4400" b="1" i="1" dirty="0">
                <a:solidFill>
                  <a:srgbClr val="FFFF00"/>
                </a:solidFill>
              </a:rPr>
              <a:t>¿Cómo ceso de preocuparme?</a:t>
            </a:r>
            <a:r>
              <a:rPr lang="en-US" altLang="en-US" sz="4400" b="1" i="1" dirty="0">
                <a:solidFill>
                  <a:srgbClr val="FFFF00"/>
                </a:solidFill>
              </a:rPr>
              <a:t>”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85727-2385-7E9C-1A99-E1F885153713}"/>
              </a:ext>
            </a:extLst>
          </p:cNvPr>
          <p:cNvSpPr txBox="1"/>
          <p:nvPr/>
        </p:nvSpPr>
        <p:spPr>
          <a:xfrm>
            <a:off x="1345474" y="1198319"/>
            <a:ext cx="1162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FFC000"/>
                </a:solidFill>
              </a:rPr>
              <a:t>R: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026E39-1132-D847-7CA8-7B354CF77D3E}"/>
              </a:ext>
            </a:extLst>
          </p:cNvPr>
          <p:cNvSpPr txBox="1"/>
          <p:nvPr/>
        </p:nvSpPr>
        <p:spPr>
          <a:xfrm>
            <a:off x="600891" y="2274838"/>
            <a:ext cx="10737668" cy="4247317"/>
          </a:xfrm>
          <a:prstGeom prst="rect">
            <a:avLst/>
          </a:prstGeom>
          <a:solidFill>
            <a:srgbClr val="6D97BF"/>
          </a:solidFill>
          <a:effectLst>
            <a:softEdge rad="139700"/>
          </a:effectLst>
        </p:spPr>
        <p:txBody>
          <a:bodyPr wrap="square" lIns="274320" tIns="182880" rIns="274320" bIns="182880">
            <a:spAutoFit/>
          </a:bodyPr>
          <a:lstStyle/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Mateo 6:8b </a:t>
            </a:r>
            <a:r>
              <a:rPr lang="es-ES" sz="3600" dirty="0"/>
              <a:t>Vuestro </a:t>
            </a:r>
            <a:r>
              <a:rPr lang="es-ES" sz="3600" dirty="0">
                <a:solidFill>
                  <a:srgbClr val="FFFF00"/>
                </a:solidFill>
              </a:rPr>
              <a:t>Padre sabe</a:t>
            </a:r>
            <a:r>
              <a:rPr lang="es-ES" sz="3600" dirty="0"/>
              <a:t> de qué cosas tenéis necesidad antes que vosotros le pidáis. </a:t>
            </a:r>
          </a:p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1 Pedro 5:7 </a:t>
            </a:r>
            <a:r>
              <a:rPr lang="es-ES" sz="3600" dirty="0"/>
              <a:t>Echando</a:t>
            </a:r>
            <a:r>
              <a:rPr lang="es-ES" sz="3600" dirty="0">
                <a:solidFill>
                  <a:srgbClr val="FFFF00"/>
                </a:solidFill>
              </a:rPr>
              <a:t> toda vuestra ansiedad sobre él, </a:t>
            </a:r>
            <a:r>
              <a:rPr lang="es-ES" sz="3600" dirty="0"/>
              <a:t>porque </a:t>
            </a:r>
            <a:r>
              <a:rPr lang="es-ES" sz="3600" b="1" dirty="0">
                <a:solidFill>
                  <a:srgbClr val="FFFF00"/>
                </a:solidFill>
              </a:rPr>
              <a:t>él tiene cuidado </a:t>
            </a:r>
            <a:r>
              <a:rPr lang="es-ES" sz="3600" dirty="0"/>
              <a:t>de vosotros.</a:t>
            </a:r>
          </a:p>
          <a:p>
            <a:pPr marL="457200" indent="-457200"/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Fil. 4:6 </a:t>
            </a:r>
            <a:r>
              <a:rPr lang="es-ES" sz="3600" dirty="0">
                <a:solidFill>
                  <a:srgbClr val="FFFF00"/>
                </a:solidFill>
              </a:rPr>
              <a:t>Por nada estéis afanosos, </a:t>
            </a:r>
            <a:r>
              <a:rPr lang="es-ES" sz="3600" dirty="0"/>
              <a:t>sino sean conocidas vuestras </a:t>
            </a:r>
            <a:r>
              <a:rPr lang="es-ES" sz="3600" dirty="0">
                <a:solidFill>
                  <a:srgbClr val="FFFF00"/>
                </a:solidFill>
              </a:rPr>
              <a:t>peticiones delante de Dios </a:t>
            </a:r>
            <a:r>
              <a:rPr lang="es-ES" sz="3600" dirty="0"/>
              <a:t>en toda oración y ruego, con acción de gracias.</a:t>
            </a:r>
            <a:r>
              <a:rPr lang="es-ES" sz="3600" dirty="0">
                <a:solidFill>
                  <a:srgbClr val="FFFF00"/>
                </a:solidFill>
              </a:rPr>
              <a:t> 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ABBCFD-F600-9917-772D-9AEDE0992A99}"/>
              </a:ext>
            </a:extLst>
          </p:cNvPr>
          <p:cNvSpPr txBox="1"/>
          <p:nvPr/>
        </p:nvSpPr>
        <p:spPr>
          <a:xfrm>
            <a:off x="2177143" y="1207026"/>
            <a:ext cx="94139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4400" b="1" i="1" dirty="0">
                <a:solidFill>
                  <a:srgbClr val="E5FFFF"/>
                </a:solidFill>
              </a:rPr>
              <a:t>Jesús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tiene</a:t>
            </a:r>
            <a:r>
              <a:rPr lang="en-US" altLang="en-US" sz="4400" b="1" i="1" dirty="0">
                <a:solidFill>
                  <a:srgbClr val="E5FFFF"/>
                </a:solidFill>
              </a:rPr>
              <a:t>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cuidado</a:t>
            </a:r>
            <a:r>
              <a:rPr lang="en-US" altLang="en-US" sz="4400" b="1" i="1" dirty="0">
                <a:solidFill>
                  <a:srgbClr val="E5FFFF"/>
                </a:solidFill>
              </a:rPr>
              <a:t> de </a:t>
            </a:r>
            <a:r>
              <a:rPr lang="en-US" altLang="en-US" sz="4400" b="1" i="1" dirty="0" err="1">
                <a:solidFill>
                  <a:srgbClr val="E5FFFF"/>
                </a:solidFill>
              </a:rPr>
              <a:t>nosotros</a:t>
            </a:r>
            <a:r>
              <a:rPr lang="en-US" altLang="en-US" sz="4400" b="1" i="1" dirty="0">
                <a:solidFill>
                  <a:srgbClr val="E5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973"/>
      </p:ext>
    </p:extLst>
  </p:cSld>
  <p:clrMapOvr>
    <a:masterClrMapping/>
  </p:clrMapOvr>
  <p:transition spd="slow">
    <p:push dir="d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1083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Copeland</dc:creator>
  <cp:lastModifiedBy>Vicki Copeland</cp:lastModifiedBy>
  <cp:revision>75</cp:revision>
  <dcterms:created xsi:type="dcterms:W3CDTF">2024-08-31T22:05:29Z</dcterms:created>
  <dcterms:modified xsi:type="dcterms:W3CDTF">2025-08-16T23:39:52Z</dcterms:modified>
</cp:coreProperties>
</file>