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58"/>
  </p:normalViewPr>
  <p:slideViewPr>
    <p:cSldViewPr snapToGrid="0">
      <p:cViewPr varScale="1">
        <p:scale>
          <a:sx n="116" d="100"/>
          <a:sy n="116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C35A-AF5F-4300-E3F5-CED9947CC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43842-492E-D29F-36E8-491A9C171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C7E44-46C4-AA90-10F8-EA2D5EB2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F9A9E-5BEA-280B-F317-24B01A1B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67C12-ED56-32C6-19B8-FE6201CC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9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569E-C6E2-D193-6215-C10E5441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71393-B167-F9FC-D210-48DABD559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A633A-7108-1123-89F0-FF99EAA5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76016-61C9-466C-6C36-66AC2F59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A3109-1987-32C8-5635-B24CAF94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F43DE4-56C5-0724-C07F-FB5D6F645E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84D4B-DEA4-4EE1-B6C8-564A870F2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718F3-7C2A-0D70-3B8E-70E84762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FBE60-B7CE-FC21-407C-8A8C920F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23068-4A7A-BFDF-56AC-CE50FDD7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5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7A303-E12D-91B8-055F-B8CF420C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6A58C-7DF2-4020-2B08-A14F56D5F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C76BA-A050-3187-6066-E08D22831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BAAC0-4884-73AD-679E-9E05C4B4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BED1C-4515-2136-7332-C330A2041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9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E218-2648-3962-C0BE-C7B28DB7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0B5C0-C9DA-A683-22C4-6A9659D00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207FD-3A1A-278B-5AA4-0120C817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072C3-5ACD-CC03-37C0-8F8883D7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8DDA8-F7B7-DD58-4C4E-E19C6EC6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0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853F-5CBF-7445-56B9-5B27D9561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C740-D87C-95C9-E0B1-F3C954398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72193-276F-C94E-8558-4DAE485B2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F4EEB-AAC0-701B-A256-A1EB0B103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02269-61E8-8761-CA22-A4F1038F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6B4D6-F5FB-FB8B-B0FE-CC17BC46A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0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38B24-BBD0-5A98-658D-A27172954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5369E-5088-01EE-7900-18E1E6EEE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E6565-1C9A-8A86-558B-9DB52CF5E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9F90EE-BA54-8E42-2E6B-2BDD9A14DF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D7528-E311-1BD3-C414-96CD08161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8D152-685D-DB8D-28AC-F2A4418AB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634F3-BB06-350F-D2ED-3AA23F26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E0C89-988D-4F40-D096-1F4E60625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3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0C98-B4EE-9E7C-3A65-89B33D13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916498-3600-287F-6876-73C53B59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DA8C0-9D14-695A-0849-7D685F75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03BED-085A-15FB-29C1-B93B33C7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9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F30129-2D93-D9A0-B60E-78C995F68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2009BA-5F90-75CD-1CBD-9DD170EBB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4C019-2795-9A6C-0636-E9C0DD1C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9FF25-555B-6CD5-F3C0-D0CF5975A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28002-392E-5EA9-76BB-869210C7E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F6814-235F-64B1-7F1D-DCB45E467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6C188-298F-DE11-1EE6-A05F58B1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59273-D18F-AC43-2DBC-996B26F3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D0160-5161-17C5-155C-B04A9479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189E-39E3-D816-5778-4ACA6229B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FBA54-4655-7358-5B53-5EDCDB997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54B5C-ADEC-5444-2659-E4E0E2B0F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8311E-3EBF-23E2-4A8F-1CC23DC8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1E1B9-1D5B-69E6-A8AD-5D2B51A5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A6962-BE28-BD41-41BB-9D4D1C96B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67000">
              <a:schemeClr val="accent1">
                <a:lumMod val="7000"/>
                <a:lumOff val="93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7D0300-6265-3DC3-056E-254AB567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109DB-D24F-CEBF-C4BF-172A38007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FBD0-2D7F-BE49-EB44-94EBD30AE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EBDF8-D4FF-427F-96E7-4505B5722027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83E30-9620-D513-87E3-27C985379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32234-B54F-16F3-A847-75A136A9E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2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65398-D701-1865-58A3-A5688CD0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388326" cy="823595"/>
          </a:xfrm>
        </p:spPr>
        <p:txBody>
          <a:bodyPr>
            <a:normAutofit/>
          </a:bodyPr>
          <a:lstStyle/>
          <a:p>
            <a:r>
              <a:rPr lang="en-US" sz="3600" b="1" i="1" dirty="0"/>
              <a:t>El Fondo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CD77E-B1A0-D3CE-08AB-FFB7ED984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837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b="1" dirty="0"/>
              <a:t>724-721 </a:t>
            </a:r>
            <a:r>
              <a:rPr lang="en-US" sz="4000" b="1" dirty="0" err="1"/>
              <a:t>a.C.</a:t>
            </a:r>
            <a:r>
              <a:rPr lang="en-US" sz="4000" b="1" dirty="0"/>
              <a:t>, </a:t>
            </a:r>
            <a:r>
              <a:rPr lang="en-US" sz="4000" b="1" dirty="0" err="1">
                <a:solidFill>
                  <a:srgbClr val="FF0000"/>
                </a:solidFill>
              </a:rPr>
              <a:t>Asiria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conquistó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00B050"/>
                </a:solidFill>
              </a:rPr>
              <a:t>Samaria</a:t>
            </a:r>
            <a:r>
              <a:rPr lang="en-US" sz="4000" b="1" dirty="0"/>
              <a:t>. </a:t>
            </a:r>
          </a:p>
          <a:p>
            <a:pPr lvl="1"/>
            <a:r>
              <a:rPr lang="en-US" sz="3600" b="1" dirty="0"/>
              <a:t>El </a:t>
            </a:r>
            <a:r>
              <a:rPr lang="en-US" sz="3600" b="1" dirty="0" err="1"/>
              <a:t>rey</a:t>
            </a:r>
            <a:r>
              <a:rPr lang="en-US" sz="3600" b="1" dirty="0"/>
              <a:t>, </a:t>
            </a:r>
            <a:r>
              <a:rPr lang="en-US" sz="3600" b="1" dirty="0">
                <a:solidFill>
                  <a:srgbClr val="00B050"/>
                </a:solidFill>
              </a:rPr>
              <a:t>Oseas</a:t>
            </a:r>
            <a:r>
              <a:rPr lang="en-US" sz="3600" b="1" dirty="0"/>
              <a:t>, </a:t>
            </a:r>
            <a:r>
              <a:rPr lang="en-US" sz="3600" dirty="0" err="1"/>
              <a:t>había</a:t>
            </a:r>
            <a:r>
              <a:rPr lang="en-US" sz="3600" dirty="0"/>
              <a:t> </a:t>
            </a:r>
            <a:r>
              <a:rPr lang="en-US" sz="3600" dirty="0" err="1"/>
              <a:t>pedido</a:t>
            </a:r>
            <a:r>
              <a:rPr lang="en-US" sz="3600" dirty="0"/>
              <a:t> </a:t>
            </a:r>
            <a:r>
              <a:rPr lang="en-US" sz="3600" dirty="0" err="1"/>
              <a:t>ayuda</a:t>
            </a:r>
            <a:r>
              <a:rPr lang="en-US" sz="3600" dirty="0"/>
              <a:t> de </a:t>
            </a:r>
            <a:r>
              <a:rPr lang="en-US" sz="36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Egipto</a:t>
            </a:r>
            <a:r>
              <a:rPr lang="en-US" sz="3600" dirty="0"/>
              <a:t>.</a:t>
            </a:r>
            <a:r>
              <a:rPr lang="en-US" sz="3600" b="1" dirty="0"/>
              <a:t> </a:t>
            </a:r>
          </a:p>
          <a:p>
            <a:pPr marL="457200" lvl="1" indent="0">
              <a:buNone/>
            </a:pPr>
            <a:endParaRPr lang="en-US" sz="3600" b="1" dirty="0"/>
          </a:p>
          <a:p>
            <a:r>
              <a:rPr lang="en-US" sz="4000" b="1" dirty="0"/>
              <a:t>715 </a:t>
            </a:r>
            <a:r>
              <a:rPr lang="en-US" sz="4000" b="1" dirty="0" err="1"/>
              <a:t>a.C.</a:t>
            </a:r>
            <a:r>
              <a:rPr lang="en-US" sz="4000" b="1" dirty="0"/>
              <a:t>, </a:t>
            </a:r>
            <a:r>
              <a:rPr lang="en-US" sz="4000" dirty="0" err="1"/>
              <a:t>el</a:t>
            </a:r>
            <a:r>
              <a:rPr lang="en-US" sz="4000" dirty="0"/>
              <a:t> nuevo </a:t>
            </a:r>
            <a:r>
              <a:rPr lang="en-US" sz="4000" dirty="0" err="1"/>
              <a:t>rey</a:t>
            </a:r>
            <a:r>
              <a:rPr lang="en-US" sz="4000" dirty="0"/>
              <a:t> de </a:t>
            </a:r>
            <a:r>
              <a:rPr lang="en-US" sz="4000" b="1" dirty="0" err="1">
                <a:solidFill>
                  <a:srgbClr val="FF0000"/>
                </a:solidFill>
              </a:rPr>
              <a:t>Asiria</a:t>
            </a:r>
            <a:r>
              <a:rPr lang="en-US" sz="4000" b="1" dirty="0"/>
              <a:t>, </a:t>
            </a:r>
            <a:r>
              <a:rPr lang="en-US" sz="4000" b="1" dirty="0" err="1">
                <a:solidFill>
                  <a:srgbClr val="FF0000"/>
                </a:solidFill>
              </a:rPr>
              <a:t>Senaquerib</a:t>
            </a:r>
            <a:r>
              <a:rPr lang="en-US" sz="4000" b="1" dirty="0"/>
              <a:t>, </a:t>
            </a:r>
            <a:r>
              <a:rPr lang="en-US" sz="4000" dirty="0" err="1"/>
              <a:t>conquistó</a:t>
            </a:r>
            <a:r>
              <a:rPr lang="en-US" sz="4000" b="1" dirty="0"/>
              <a:t> </a:t>
            </a:r>
            <a:r>
              <a:rPr lang="en-US" sz="4000" b="1" dirty="0">
                <a:solidFill>
                  <a:srgbClr val="00B050"/>
                </a:solidFill>
              </a:rPr>
              <a:t>Judá</a:t>
            </a:r>
            <a:r>
              <a:rPr lang="en-US" sz="4000" b="1" dirty="0"/>
              <a:t> </a:t>
            </a:r>
            <a:r>
              <a:rPr lang="en-US" sz="4000" dirty="0"/>
              <a:t>y </a:t>
            </a:r>
            <a:r>
              <a:rPr lang="en-US" sz="4000" b="1" dirty="0"/>
              <a:t>vino contra </a:t>
            </a:r>
            <a:r>
              <a:rPr lang="en-US" sz="4000" b="1" dirty="0">
                <a:solidFill>
                  <a:srgbClr val="00B050"/>
                </a:solidFill>
              </a:rPr>
              <a:t>Jerusalén</a:t>
            </a:r>
            <a:r>
              <a:rPr lang="en-US" sz="4000" b="1" dirty="0"/>
              <a:t>. </a:t>
            </a:r>
          </a:p>
          <a:p>
            <a:pPr lvl="1"/>
            <a:r>
              <a:rPr lang="en-US" sz="3600" b="1" dirty="0"/>
              <a:t>El </a:t>
            </a:r>
            <a:r>
              <a:rPr lang="en-US" sz="3600" b="1" dirty="0" err="1"/>
              <a:t>rey</a:t>
            </a:r>
            <a:r>
              <a:rPr lang="en-US" sz="3600" b="1" dirty="0"/>
              <a:t>, </a:t>
            </a:r>
            <a:r>
              <a:rPr lang="es-ES" sz="3600" b="1" dirty="0">
                <a:solidFill>
                  <a:srgbClr val="00B050"/>
                </a:solidFill>
              </a:rPr>
              <a:t>Ezequías</a:t>
            </a:r>
            <a:r>
              <a:rPr lang="es-ES" sz="3600" b="1" dirty="0"/>
              <a:t>, </a:t>
            </a:r>
            <a:r>
              <a:rPr lang="es-ES" sz="3600" dirty="0"/>
              <a:t>envió </a:t>
            </a:r>
            <a:r>
              <a:rPr lang="es-ES" sz="3600" b="1" dirty="0"/>
              <a:t>3 mensajeros a hablar con </a:t>
            </a:r>
            <a:r>
              <a:rPr lang="es-ES" sz="3600" b="1" dirty="0">
                <a:solidFill>
                  <a:srgbClr val="FF0000"/>
                </a:solidFill>
              </a:rPr>
              <a:t>el </a:t>
            </a:r>
            <a:r>
              <a:rPr lang="es-ES" sz="3600" b="1" dirty="0" err="1">
                <a:solidFill>
                  <a:srgbClr val="FF0000"/>
                </a:solidFill>
              </a:rPr>
              <a:t>Rabsaces</a:t>
            </a:r>
            <a:r>
              <a:rPr lang="es-ES" sz="3600" dirty="0"/>
              <a:t> (o sea, embajador).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274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B6C75A-3112-1EFD-5A05-894F857AE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70704" y="1935866"/>
            <a:ext cx="11250592" cy="29862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AEB7A3D-440F-52C7-00C5-EB9535E2803D}"/>
              </a:ext>
            </a:extLst>
          </p:cNvPr>
          <p:cNvSpPr/>
          <p:nvPr/>
        </p:nvSpPr>
        <p:spPr>
          <a:xfrm>
            <a:off x="4754880" y="2534194"/>
            <a:ext cx="1685109" cy="2986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AB029E-9D0C-EABD-517C-25CA9E238727}"/>
              </a:ext>
            </a:extLst>
          </p:cNvPr>
          <p:cNvSpPr/>
          <p:nvPr/>
        </p:nvSpPr>
        <p:spPr>
          <a:xfrm>
            <a:off x="3069771" y="2778034"/>
            <a:ext cx="1685109" cy="2986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5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2E6AB-1A4B-A5BF-FF57-03AE78F20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408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Isaías 36</a:t>
            </a:r>
          </a:p>
          <a:p>
            <a:r>
              <a:rPr lang="en-US" sz="5400" dirty="0"/>
              <a:t>:4-6, </a:t>
            </a:r>
            <a:r>
              <a:rPr lang="en-US" sz="5400" b="1" dirty="0"/>
              <a:t>“¿En </a:t>
            </a:r>
            <a:r>
              <a:rPr lang="en-US" sz="5400" b="1" dirty="0" err="1"/>
              <a:t>quién</a:t>
            </a:r>
            <a:r>
              <a:rPr lang="en-US" sz="5400" b="1" dirty="0"/>
              <a:t> </a:t>
            </a:r>
            <a:r>
              <a:rPr lang="en-US" sz="5400" b="1" dirty="0" err="1"/>
              <a:t>confían</a:t>
            </a:r>
            <a:r>
              <a:rPr lang="en-US" sz="5400" b="1" dirty="0"/>
              <a:t>?”</a:t>
            </a:r>
          </a:p>
          <a:p>
            <a:r>
              <a:rPr lang="en-US" sz="5400" dirty="0"/>
              <a:t>:7, </a:t>
            </a:r>
            <a:r>
              <a:rPr lang="es-ES" sz="5400" b="1" dirty="0"/>
              <a:t>“No son fieles a Dios.” </a:t>
            </a:r>
            <a:endParaRPr lang="en-US" sz="5400" dirty="0"/>
          </a:p>
          <a:p>
            <a:r>
              <a:rPr lang="en-US" sz="5400" dirty="0"/>
              <a:t>:8-9, </a:t>
            </a:r>
            <a:r>
              <a:rPr lang="en-US" sz="5400" b="1" dirty="0"/>
              <a:t>“Son </a:t>
            </a:r>
            <a:r>
              <a:rPr lang="en-US" sz="5400" b="1" dirty="0" err="1"/>
              <a:t>pocos</a:t>
            </a:r>
            <a:r>
              <a:rPr lang="en-US" sz="5400" b="1" dirty="0"/>
              <a:t> y </a:t>
            </a:r>
            <a:r>
              <a:rPr lang="en-US" sz="5400" b="1" dirty="0" err="1"/>
              <a:t>débiles</a:t>
            </a:r>
            <a:r>
              <a:rPr lang="en-US" sz="5400" b="1" dirty="0"/>
              <a:t>.”</a:t>
            </a:r>
          </a:p>
          <a:p>
            <a:r>
              <a:rPr lang="en-US" sz="5400" dirty="0"/>
              <a:t>:10,</a:t>
            </a:r>
            <a:r>
              <a:rPr lang="en-US" sz="5400" b="1" dirty="0"/>
              <a:t> “Dios con </a:t>
            </a:r>
            <a:r>
              <a:rPr lang="en-US" sz="5400" b="1" dirty="0" err="1"/>
              <a:t>nosotros</a:t>
            </a:r>
            <a:r>
              <a:rPr lang="en-US" sz="5400" b="1" dirty="0"/>
              <a:t>.”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A1F57A3-18DC-A752-974B-1E66E0910E6A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Ríndase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94349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8978-7124-36D8-DC3E-0506E02B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30989" cy="209069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Isaías 36:11-13 </a:t>
            </a:r>
            <a:b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rgbClr val="FF0000"/>
                </a:solidFill>
              </a:rPr>
              <a:t>“</a:t>
            </a:r>
            <a:r>
              <a:rPr lang="en-US" sz="5400" b="1" dirty="0" err="1">
                <a:solidFill>
                  <a:srgbClr val="FF0000"/>
                </a:solidFill>
              </a:rPr>
              <a:t>Gritó</a:t>
            </a:r>
            <a:r>
              <a:rPr lang="en-US" sz="5400" b="1" dirty="0">
                <a:solidFill>
                  <a:srgbClr val="FF0000"/>
                </a:solidFill>
              </a:rPr>
              <a:t> a gran </a:t>
            </a:r>
            <a:r>
              <a:rPr lang="en-US" sz="5400" b="1" dirty="0" err="1">
                <a:solidFill>
                  <a:srgbClr val="FF0000"/>
                </a:solidFill>
              </a:rPr>
              <a:t>voz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en</a:t>
            </a:r>
            <a:r>
              <a:rPr lang="en-US" sz="5400" b="1" dirty="0">
                <a:solidFill>
                  <a:srgbClr val="FF0000"/>
                </a:solidFill>
              </a:rPr>
              <a:t> lengua de Judá”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981A6-3B88-E824-A31A-B26D74512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0" y="2713897"/>
            <a:ext cx="10006149" cy="2563495"/>
          </a:xfrm>
        </p:spPr>
        <p:txBody>
          <a:bodyPr>
            <a:normAutofit/>
          </a:bodyPr>
          <a:lstStyle/>
          <a:p>
            <a:r>
              <a:rPr lang="pt-BR" sz="4800" b="1" dirty="0">
                <a:solidFill>
                  <a:srgbClr val="00B050"/>
                </a:solidFill>
              </a:rPr>
              <a:t>Mateo 13:21</a:t>
            </a:r>
            <a:r>
              <a:rPr lang="pt-BR" sz="4800" b="1" dirty="0"/>
              <a:t>, “raíz en sí” </a:t>
            </a:r>
          </a:p>
          <a:p>
            <a:r>
              <a:rPr lang="pt-BR" sz="4800" b="1" dirty="0">
                <a:solidFill>
                  <a:srgbClr val="00B050"/>
                </a:solidFill>
              </a:rPr>
              <a:t>1 Pedro 3:15</a:t>
            </a:r>
            <a:r>
              <a:rPr lang="pt-BR" sz="4800" b="1" dirty="0"/>
              <a:t>, “presentar defensa”</a:t>
            </a:r>
          </a:p>
          <a:p>
            <a:r>
              <a:rPr lang="en-US" sz="4800" b="1" dirty="0">
                <a:solidFill>
                  <a:srgbClr val="00B050"/>
                </a:solidFill>
              </a:rPr>
              <a:t>2 Timoteo 1:7</a:t>
            </a:r>
            <a:r>
              <a:rPr lang="en-US" sz="4800" b="1" dirty="0"/>
              <a:t>, “</a:t>
            </a:r>
            <a:r>
              <a:rPr lang="en-US" sz="4800" b="1" dirty="0" err="1"/>
              <a:t>esp</a:t>
            </a:r>
            <a:r>
              <a:rPr lang="pt-BR" sz="4800" b="1" dirty="0"/>
              <a:t>íritu de poder”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65981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422FD-6AC6-6218-761C-24A192784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AF7AD-768C-07CC-CEFE-523CDA2BB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408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Isaías 36</a:t>
            </a:r>
          </a:p>
          <a:p>
            <a:r>
              <a:rPr lang="en-US" sz="5400" dirty="0"/>
              <a:t>:13-14, </a:t>
            </a:r>
            <a:r>
              <a:rPr lang="en-US" sz="5400" b="1" dirty="0"/>
              <a:t>“Sus </a:t>
            </a:r>
            <a:r>
              <a:rPr lang="en-US" sz="5400" b="1" dirty="0" err="1"/>
              <a:t>líderes</a:t>
            </a:r>
            <a:r>
              <a:rPr lang="en-US" sz="5400" b="1" dirty="0"/>
              <a:t> ...”</a:t>
            </a:r>
          </a:p>
          <a:p>
            <a:r>
              <a:rPr lang="en-US" sz="5400" dirty="0"/>
              <a:t>:16-17, </a:t>
            </a:r>
            <a:r>
              <a:rPr lang="es-ES" sz="5400" b="1" dirty="0"/>
              <a:t>“Pasamos un buen rato.” </a:t>
            </a:r>
            <a:endParaRPr lang="en-US" sz="5400" dirty="0"/>
          </a:p>
          <a:p>
            <a:r>
              <a:rPr lang="en-US" sz="5400" dirty="0"/>
              <a:t>:20, </a:t>
            </a:r>
            <a:r>
              <a:rPr lang="en-US" sz="5400" b="1" dirty="0"/>
              <a:t>“¿</a:t>
            </a:r>
            <a:r>
              <a:rPr lang="en-US" sz="5400" b="1" dirty="0" err="1"/>
              <a:t>Qué</a:t>
            </a:r>
            <a:r>
              <a:rPr lang="en-US" sz="5400" b="1" dirty="0"/>
              <a:t> </a:t>
            </a:r>
            <a:r>
              <a:rPr lang="en-US" sz="5400" b="1" dirty="0" err="1"/>
              <a:t>dios</a:t>
            </a:r>
            <a:r>
              <a:rPr lang="en-US" sz="5400" b="1" dirty="0"/>
              <a:t> hay...?”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40D66C-70FB-28C7-D184-DA7CDE2429F1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Ríndase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385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3BB0AD-4F32-621D-77FF-FE3CDC6AB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FA2A7-FAA9-EDCE-0590-125726DF4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408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Isaías 37</a:t>
            </a:r>
          </a:p>
          <a:p>
            <a:r>
              <a:rPr lang="en-US" sz="5400" dirty="0"/>
              <a:t>:1, 2, 4, </a:t>
            </a:r>
            <a:r>
              <a:rPr lang="en-US" sz="5400" b="1" dirty="0"/>
              <a:t>“</a:t>
            </a:r>
            <a:r>
              <a:rPr lang="es-ES" sz="5400" b="1" dirty="0"/>
              <a:t>eleva oración por el remanente</a:t>
            </a:r>
            <a:r>
              <a:rPr lang="en-US" sz="5400" b="1" dirty="0"/>
              <a:t>”</a:t>
            </a:r>
          </a:p>
          <a:p>
            <a:r>
              <a:rPr lang="en-US" sz="5400" dirty="0"/>
              <a:t>:14-20, </a:t>
            </a:r>
            <a:r>
              <a:rPr lang="es-ES" sz="5400" b="1" dirty="0"/>
              <a:t>“Ezequías oró.” </a:t>
            </a:r>
            <a:endParaRPr lang="en-US" sz="5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C74BFA6-7265-7128-24E1-15D346264DC4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Fe y </a:t>
            </a:r>
            <a:r>
              <a:rPr lang="en-US" sz="7200" b="1" dirty="0" err="1">
                <a:solidFill>
                  <a:srgbClr val="FF0000"/>
                </a:solidFill>
              </a:rPr>
              <a:t>Oración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7518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A65A4-0926-C872-4D81-58048F7FF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48A5D-2AD9-BBEC-92FC-518AE4E4E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408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Isaías 37</a:t>
            </a:r>
          </a:p>
          <a:p>
            <a:r>
              <a:rPr lang="en-US" sz="5400" dirty="0"/>
              <a:t>:22-23, </a:t>
            </a:r>
            <a:r>
              <a:rPr lang="en-US" sz="5400" b="1" dirty="0"/>
              <a:t>“</a:t>
            </a:r>
            <a:r>
              <a:rPr lang="es-ES" sz="5400" b="1" dirty="0"/>
              <a:t>Vituperaste al Santo de Israel.</a:t>
            </a:r>
            <a:r>
              <a:rPr lang="en-US" sz="5400" b="1" dirty="0"/>
              <a:t>”</a:t>
            </a:r>
          </a:p>
          <a:p>
            <a:r>
              <a:rPr lang="en-US" sz="5400" dirty="0"/>
              <a:t>:32-35, </a:t>
            </a:r>
            <a:r>
              <a:rPr lang="es-ES" sz="5400" b="1" dirty="0"/>
              <a:t>“Yo ampararé a esta ciudad </a:t>
            </a:r>
            <a:r>
              <a:rPr lang="es-ES" sz="5400" dirty="0"/>
              <a:t>para salvarla.</a:t>
            </a:r>
            <a:r>
              <a:rPr lang="es-ES" sz="5400" b="1" dirty="0"/>
              <a:t>” </a:t>
            </a:r>
            <a:endParaRPr lang="en-US" sz="5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F133BF-74F8-90F0-8E30-53AB7EE89652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Promesa</a:t>
            </a:r>
          </a:p>
        </p:txBody>
      </p:sp>
    </p:spTree>
    <p:extLst>
      <p:ext uri="{BB962C8B-B14F-4D97-AF65-F5344CB8AC3E}">
        <p14:creationId xmlns:p14="http://schemas.microsoft.com/office/powerpoint/2010/main" val="348977320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A7A94-36C2-2750-5D19-6704CBC9C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9B80C-249E-C157-DFD7-FDAED8C98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408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Isaías 37</a:t>
            </a:r>
          </a:p>
          <a:p>
            <a:r>
              <a:rPr lang="en-US" sz="5400" dirty="0"/>
              <a:t>:36-38, </a:t>
            </a:r>
            <a:r>
              <a:rPr lang="en-US" sz="5400" b="1" dirty="0"/>
              <a:t>“185,000 ... </a:t>
            </a:r>
            <a:r>
              <a:rPr lang="en-US" sz="5400" b="1" dirty="0" err="1"/>
              <a:t>muertos</a:t>
            </a:r>
            <a:r>
              <a:rPr lang="en-US" sz="5400" b="1" dirty="0"/>
              <a:t>” </a:t>
            </a:r>
            <a:endParaRPr lang="en-US" sz="5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E730B5-F9EA-A7EF-D65F-4D21B7521BD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Protección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655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9A6D6E-D8FC-835B-42CC-AA030D714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B6768-CF29-DDFC-50EA-09A353163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8632"/>
            <a:ext cx="10515600" cy="46218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Romanos 14:11 </a:t>
            </a:r>
            <a:r>
              <a:rPr lang="en-US" sz="5000" dirty="0" err="1"/>
              <a:t>Escrito</a:t>
            </a:r>
            <a:r>
              <a:rPr lang="en-US" sz="5000" dirty="0"/>
              <a:t> </a:t>
            </a:r>
            <a:r>
              <a:rPr lang="en-US" sz="5000" dirty="0" err="1"/>
              <a:t>está</a:t>
            </a:r>
            <a:r>
              <a:rPr lang="en-US" sz="5000" dirty="0"/>
              <a:t>:</a:t>
            </a:r>
          </a:p>
          <a:p>
            <a:pPr marL="919163" lvl="1" indent="-461963">
              <a:lnSpc>
                <a:spcPct val="120000"/>
              </a:lnSpc>
              <a:buNone/>
            </a:pPr>
            <a:r>
              <a:rPr lang="en-US" sz="5000" dirty="0"/>
              <a:t>Vivo </a:t>
            </a:r>
            <a:r>
              <a:rPr lang="en-US" sz="5000" dirty="0" err="1"/>
              <a:t>yo</a:t>
            </a:r>
            <a:r>
              <a:rPr lang="en-US" sz="5000" dirty="0"/>
              <a:t>, dice </a:t>
            </a:r>
            <a:r>
              <a:rPr lang="en-US" sz="5000" dirty="0" err="1"/>
              <a:t>el</a:t>
            </a:r>
            <a:r>
              <a:rPr lang="en-US" sz="5000" dirty="0"/>
              <a:t> </a:t>
            </a:r>
            <a:r>
              <a:rPr lang="en-US" sz="5000" dirty="0" err="1"/>
              <a:t>Señor</a:t>
            </a:r>
            <a:r>
              <a:rPr lang="en-US" sz="5000" dirty="0"/>
              <a:t>, </a:t>
            </a:r>
            <a:br>
              <a:rPr lang="en-US" sz="5000" dirty="0"/>
            </a:br>
            <a:r>
              <a:rPr lang="en-US" sz="5000" dirty="0"/>
              <a:t>que </a:t>
            </a:r>
            <a:r>
              <a:rPr lang="en-US" sz="5000" b="1" dirty="0"/>
              <a:t>ante </a:t>
            </a:r>
            <a:r>
              <a:rPr lang="en-US" sz="5000" b="1" dirty="0" err="1"/>
              <a:t>mí</a:t>
            </a:r>
            <a:r>
              <a:rPr lang="en-US" sz="5000" b="1" dirty="0"/>
              <a:t> se </a:t>
            </a:r>
            <a:r>
              <a:rPr lang="en-US" sz="5000" b="1" dirty="0" err="1"/>
              <a:t>doblará</a:t>
            </a:r>
            <a:r>
              <a:rPr lang="en-US" sz="5000" b="1" dirty="0"/>
              <a:t> </a:t>
            </a:r>
            <a:r>
              <a:rPr lang="en-US" sz="5000" b="1" dirty="0" err="1"/>
              <a:t>toda</a:t>
            </a:r>
            <a:r>
              <a:rPr lang="en-US" sz="5000" b="1" dirty="0"/>
              <a:t> </a:t>
            </a:r>
            <a:r>
              <a:rPr lang="en-US" sz="5000" b="1" dirty="0" err="1"/>
              <a:t>rodilla</a:t>
            </a:r>
            <a:r>
              <a:rPr lang="en-US" sz="5000" dirty="0"/>
              <a:t>, </a:t>
            </a:r>
            <a:br>
              <a:rPr lang="en-US" sz="5000" dirty="0"/>
            </a:br>
            <a:r>
              <a:rPr lang="en-US" sz="5000" dirty="0"/>
              <a:t>y </a:t>
            </a:r>
            <a:r>
              <a:rPr lang="en-US" sz="5000" dirty="0" err="1"/>
              <a:t>toda</a:t>
            </a:r>
            <a:r>
              <a:rPr lang="en-US" sz="5000" dirty="0"/>
              <a:t> lengua </a:t>
            </a:r>
            <a:r>
              <a:rPr lang="en-US" sz="5000" dirty="0" err="1"/>
              <a:t>confesará</a:t>
            </a:r>
            <a:r>
              <a:rPr lang="en-US" sz="5000" dirty="0"/>
              <a:t> a Dios.</a:t>
            </a:r>
          </a:p>
          <a:p>
            <a:pPr marL="919163" lvl="1" indent="-461963">
              <a:lnSpc>
                <a:spcPct val="120000"/>
              </a:lnSpc>
              <a:buNone/>
            </a:pPr>
            <a:r>
              <a:rPr lang="en-US" sz="5000" baseline="30000" dirty="0"/>
              <a:t>12 </a:t>
            </a:r>
            <a:r>
              <a:rPr lang="en-US" sz="5000" dirty="0"/>
              <a:t>De </a:t>
            </a:r>
            <a:r>
              <a:rPr lang="en-US" sz="5000" dirty="0" err="1"/>
              <a:t>manera</a:t>
            </a:r>
            <a:r>
              <a:rPr lang="en-US" sz="5000" dirty="0"/>
              <a:t> que </a:t>
            </a:r>
            <a:r>
              <a:rPr lang="en-US" sz="5000" b="1" dirty="0" err="1"/>
              <a:t>cada</a:t>
            </a:r>
            <a:r>
              <a:rPr lang="en-US" sz="5000" b="1" dirty="0"/>
              <a:t> uno </a:t>
            </a:r>
            <a:r>
              <a:rPr lang="en-US" sz="5000" dirty="0"/>
              <a:t>de </a:t>
            </a:r>
            <a:r>
              <a:rPr lang="en-US" sz="5000" dirty="0" err="1"/>
              <a:t>nosotros</a:t>
            </a:r>
            <a:r>
              <a:rPr lang="en-US" sz="5000" dirty="0"/>
              <a:t> </a:t>
            </a:r>
            <a:r>
              <a:rPr lang="en-US" sz="5000" b="1" dirty="0" err="1"/>
              <a:t>dará</a:t>
            </a:r>
            <a:r>
              <a:rPr lang="en-US" sz="5000" b="1" dirty="0"/>
              <a:t> a Dios </a:t>
            </a:r>
            <a:r>
              <a:rPr lang="en-US" sz="5000" b="1" dirty="0" err="1"/>
              <a:t>cuenta</a:t>
            </a:r>
            <a:r>
              <a:rPr lang="en-US" sz="5000" b="1" dirty="0"/>
              <a:t> </a:t>
            </a:r>
            <a:r>
              <a:rPr lang="en-US" sz="5000" dirty="0"/>
              <a:t>de </a:t>
            </a:r>
            <a:r>
              <a:rPr lang="en-US" sz="5000" dirty="0" err="1"/>
              <a:t>sí</a:t>
            </a:r>
            <a:r>
              <a:rPr lang="en-US" sz="5000" dirty="0"/>
              <a:t>.</a:t>
            </a:r>
          </a:p>
          <a:p>
            <a:pPr marL="457200" lvl="1" indent="0" algn="ctr">
              <a:buNone/>
            </a:pPr>
            <a:endParaRPr lang="en-US" sz="5000" b="1" dirty="0"/>
          </a:p>
          <a:p>
            <a:pPr marL="457200" lvl="1" indent="0" algn="ctr">
              <a:buNone/>
            </a:pPr>
            <a:r>
              <a:rPr lang="en-US" sz="6900" b="1" dirty="0" err="1"/>
              <a:t>Ríndase</a:t>
            </a:r>
            <a:r>
              <a:rPr lang="en-US" sz="6900" b="1" dirty="0"/>
              <a:t> a Cristo.</a:t>
            </a:r>
            <a:endParaRPr lang="en-US" sz="69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B23FAE-F38E-9EAF-9554-696E019E6FF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Invitación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862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277</Words>
  <Application>Microsoft Macintosh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El Fondo</vt:lpstr>
      <vt:lpstr>PowerPoint Presentation</vt:lpstr>
      <vt:lpstr>PowerPoint Presentation</vt:lpstr>
      <vt:lpstr>Isaías 36:11-13  “Gritó a gran voz en lengua de Judá”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Vicki Copeland</dc:creator>
  <cp:lastModifiedBy>Gary Copeland</cp:lastModifiedBy>
  <cp:revision>22</cp:revision>
  <dcterms:created xsi:type="dcterms:W3CDTF">2025-08-08T17:57:01Z</dcterms:created>
  <dcterms:modified xsi:type="dcterms:W3CDTF">2025-08-22T23:14:16Z</dcterms:modified>
</cp:coreProperties>
</file>