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99CCFF"/>
    <a:srgbClr val="FF0000"/>
    <a:srgbClr val="BA0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26F2F8-3C1D-428E-86D0-211090A6E9A8}" v="2" dt="2025-11-14T13:49:28.6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>
        <p:scale>
          <a:sx n="91" d="100"/>
          <a:sy n="91" d="100"/>
        </p:scale>
        <p:origin x="1864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i Copeland" userId="7530b66097a10f1a" providerId="LiveId" clId="{F42B980E-3620-4B05-BE5F-F77B2589863A}"/>
    <pc:docChg chg="undo custSel modSld">
      <pc:chgData name="Vicki Copeland" userId="7530b66097a10f1a" providerId="LiveId" clId="{F42B980E-3620-4B05-BE5F-F77B2589863A}" dt="2025-11-14T13:49:40.306" v="41" actId="478"/>
      <pc:docMkLst>
        <pc:docMk/>
      </pc:docMkLst>
      <pc:sldChg chg="delSp modSp mod">
        <pc:chgData name="Vicki Copeland" userId="7530b66097a10f1a" providerId="LiveId" clId="{F42B980E-3620-4B05-BE5F-F77B2589863A}" dt="2025-11-14T13:49:40.306" v="41" actId="478"/>
        <pc:sldMkLst>
          <pc:docMk/>
          <pc:sldMk cId="568528826" sldId="258"/>
        </pc:sldMkLst>
        <pc:spChg chg="mod">
          <ac:chgData name="Vicki Copeland" userId="7530b66097a10f1a" providerId="LiveId" clId="{F42B980E-3620-4B05-BE5F-F77B2589863A}" dt="2025-11-14T13:49:34.411" v="40" actId="20577"/>
          <ac:spMkLst>
            <pc:docMk/>
            <pc:sldMk cId="568528826" sldId="258"/>
            <ac:spMk id="2" creationId="{C5956F96-A9E1-BE86-D56E-86758F398F90}"/>
          </ac:spMkLst>
        </pc:spChg>
        <pc:picChg chg="del">
          <ac:chgData name="Vicki Copeland" userId="7530b66097a10f1a" providerId="LiveId" clId="{F42B980E-3620-4B05-BE5F-F77B2589863A}" dt="2025-11-14T13:49:40.306" v="41" actId="478"/>
          <ac:picMkLst>
            <pc:docMk/>
            <pc:sldMk cId="568528826" sldId="258"/>
            <ac:picMk id="6" creationId="{C4AB5357-C9A6-C4FF-135F-FD5EECE877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29DF7-C883-1A98-A9CA-74F038DB8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DBBD7E-335A-F0AB-BBEA-FE834133B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823289-5AFB-9AF4-9141-C2815ED51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2571B8-97C9-EF5D-9D92-DDBA308F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7730D1-BF6A-2C03-5D9A-82F9A809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605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24E78-C50C-5640-4900-CE34EDA94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4B96DA-8E31-E9B1-80AD-2E2A60372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8E946-9546-8BB5-3DE6-71DE38BC6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460BBD-B2F7-555D-E197-2C4F9E300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132E31-8A04-484D-3EAD-CFA0BF9F0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698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3CE257-A241-D3EE-B039-3C7E8C811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6B81A8-277A-2175-F7A3-E1197718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C358EE-71DA-982C-DC36-CBD91F43C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831044-F1C9-8429-F58D-935ED0C3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A0E258-63CB-FB1F-FD31-33AA332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095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4B18C-6622-93B4-1733-55C3D78D9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4F5235-36B2-3A18-87B1-B99EB23BD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B7BE00-0083-F4D0-E1FB-F3007F71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5C78A8-6D4F-B653-E0FB-387781426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683344-219E-4C84-363C-3BA07036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732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F1AC3-77BF-6DF3-5A6B-81C2CE53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EE69C2-5527-3D99-A47A-0F120BAD8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9D8062-6983-625B-D132-32AAA153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B1A695-E680-5EC0-D8BB-C4F4F992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1F6EA-5E80-5D70-42F0-AF7680950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482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2BCA3-7FDF-8B2E-443B-863FF4BE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D8BD2D-96CD-4CA8-9CCA-9EC1032B1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91B012-21C3-28C8-25B8-7F1336576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FDA9C1-6BCA-F2DF-DBF1-BDE292ABC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7E5BCA-F950-741E-0C57-801CCDC7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43395E-C06A-AAAF-5180-5D7C9B510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7353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EC702-5C3A-A3D8-49FC-0D5E70C51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5A30EF-2496-1AF3-1CAF-097355708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C454E8-823E-049A-690C-C64D3E966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83789B-0A98-DFA4-FB77-5E7AF47B6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BF1BC90-D7C0-25A1-FA24-DE2918C1E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0600442-27ED-A487-7E57-FCE04DF14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6B169B3-7516-32DA-431A-5A9784948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2FD6810-5C9B-FB3A-9823-81E2C3C0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555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6AA4FA-B054-E211-DD77-60DD158DD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40663A-91B4-A59C-FD65-A7FBEE5A7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6EE414-B965-660E-B311-DB6171D1D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F3D5FBF-49C5-62FD-11D0-060BA906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39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E480C9-218A-1351-FD65-BC11C999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C8E7B9-75D0-4648-6F8C-FDC7C7238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96E882-48BB-47D2-510A-FC4F847E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81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D99D8-2C60-4322-6110-9C339644D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429E14-3CDF-1C9B-BDDD-7E42169B8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D162E8-51BE-CEFA-7CDE-4C7A84AA9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F3170E-089A-B232-390D-A11666CE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798778-9A42-0C66-77A4-748BB68AA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C4E6D3-2067-D5B5-117E-054F3BF4F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902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843DD-CEFC-C94C-C17F-C794D030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96C7EA-4CE2-BD73-A608-E2F6BC059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E1A23E-7FA3-F508-467D-90A3E5994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863C4E-4732-B43C-1F99-8B0D541E2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B90868-FE03-C17A-3B02-86C59483D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A857B9-F5C3-8374-03B9-280229D2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14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A70551-5A69-6E72-6700-AEF9064B1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BECD9E-4EA0-9D33-ACD4-070DCBCC0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D526E7-C288-C681-CDFE-9CB99D35F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B6D2AB-36EB-494B-B56A-E750CB6B4719}" type="datetimeFigureOut">
              <a:rPr lang="es-MX" smtClean="0"/>
              <a:t>24/12/25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98CA2A-5732-DE64-8BCC-9260C6769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32D346-2D22-6FFF-307B-EDFBC7A30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FE92D2-9A1B-452A-99C1-2F57296E1DE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213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2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88F87A98-582C-5CF0-722A-7C0A730132A8}"/>
              </a:ext>
            </a:extLst>
          </p:cNvPr>
          <p:cNvSpPr/>
          <p:nvPr/>
        </p:nvSpPr>
        <p:spPr>
          <a:xfrm>
            <a:off x="245806" y="703005"/>
            <a:ext cx="7618034" cy="6069464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70C0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FC6D3D1-2BE1-8ABC-E8FC-608EC45F01DA}"/>
              </a:ext>
            </a:extLst>
          </p:cNvPr>
          <p:cNvSpPr/>
          <p:nvPr/>
        </p:nvSpPr>
        <p:spPr>
          <a:xfrm>
            <a:off x="4025982" y="755461"/>
            <a:ext cx="7458095" cy="6017008"/>
          </a:xfrm>
          <a:prstGeom prst="ellipse">
            <a:avLst/>
          </a:prstGeom>
          <a:solidFill>
            <a:srgbClr val="FF99CC">
              <a:alpha val="50196"/>
            </a:srgbClr>
          </a:solidFill>
          <a:ln w="349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B210FA-008B-6A4F-8727-B68ABC9E0F26}"/>
              </a:ext>
            </a:extLst>
          </p:cNvPr>
          <p:cNvSpPr txBox="1"/>
          <p:nvPr/>
        </p:nvSpPr>
        <p:spPr>
          <a:xfrm>
            <a:off x="2549503" y="85531"/>
            <a:ext cx="27530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0070C0"/>
                </a:solidFill>
              </a:rPr>
              <a:t>Obras del </a:t>
            </a:r>
          </a:p>
          <a:p>
            <a:pPr algn="ctr"/>
            <a:r>
              <a:rPr lang="es-MX" sz="4000" b="1" dirty="0">
                <a:solidFill>
                  <a:srgbClr val="0070C0"/>
                </a:solidFill>
              </a:rPr>
              <a:t>Individuo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106E718-2D44-29A6-C5D9-5ED2A686FD76}"/>
              </a:ext>
            </a:extLst>
          </p:cNvPr>
          <p:cNvSpPr txBox="1"/>
          <p:nvPr/>
        </p:nvSpPr>
        <p:spPr>
          <a:xfrm>
            <a:off x="6916009" y="127819"/>
            <a:ext cx="30430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rgbClr val="FF0000"/>
                </a:solidFill>
              </a:rPr>
              <a:t>Obras de la </a:t>
            </a:r>
          </a:p>
          <a:p>
            <a:pPr algn="ctr"/>
            <a:r>
              <a:rPr lang="es-MX" sz="4000" b="1" dirty="0">
                <a:solidFill>
                  <a:srgbClr val="FF0000"/>
                </a:solidFill>
              </a:rPr>
              <a:t>Iglesia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63F12B-92EB-5008-D18E-014E0F1A9A75}"/>
              </a:ext>
            </a:extLst>
          </p:cNvPr>
          <p:cNvSpPr txBox="1"/>
          <p:nvPr/>
        </p:nvSpPr>
        <p:spPr>
          <a:xfrm>
            <a:off x="962087" y="1888777"/>
            <a:ext cx="34139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es-MX" b="1" dirty="0"/>
              <a:t>Trabajar</a:t>
            </a:r>
            <a:r>
              <a:rPr lang="es-MX" dirty="0"/>
              <a:t> – 2 Tes. 3:10-12</a:t>
            </a:r>
          </a:p>
          <a:p>
            <a:pPr marL="355600" indent="-355600"/>
            <a:r>
              <a:rPr lang="es-MX" b="1" dirty="0"/>
              <a:t>Casarse</a:t>
            </a:r>
            <a:r>
              <a:rPr lang="es-MX" dirty="0"/>
              <a:t> – 1 </a:t>
            </a:r>
            <a:r>
              <a:rPr lang="es-MX" dirty="0" err="1"/>
              <a:t>Cor</a:t>
            </a:r>
            <a:r>
              <a:rPr lang="es-MX" dirty="0"/>
              <a:t>. 7:1-2</a:t>
            </a:r>
          </a:p>
          <a:p>
            <a:pPr marL="355600" indent="-355600"/>
            <a:r>
              <a:rPr lang="es-MX" b="1" dirty="0"/>
              <a:t>Tener y criar hijos</a:t>
            </a:r>
            <a:r>
              <a:rPr lang="es-MX" dirty="0"/>
              <a:t> </a:t>
            </a:r>
            <a:br>
              <a:rPr lang="es-MX" dirty="0"/>
            </a:br>
            <a:r>
              <a:rPr lang="es-MX" dirty="0"/>
              <a:t>– 1 Tim. 2:15; Ef. 6:4</a:t>
            </a:r>
          </a:p>
          <a:p>
            <a:pPr marL="355600" indent="-355600"/>
            <a:r>
              <a:rPr lang="es-MX" b="1" dirty="0"/>
              <a:t>Comer</a:t>
            </a:r>
            <a:r>
              <a:rPr lang="es-MX" dirty="0"/>
              <a:t> – 1 </a:t>
            </a:r>
            <a:r>
              <a:rPr lang="es-MX" dirty="0" err="1"/>
              <a:t>Cor</a:t>
            </a:r>
            <a:r>
              <a:rPr lang="es-MX" dirty="0"/>
              <a:t>. 11:22, 34; Hechos 2:46</a:t>
            </a:r>
          </a:p>
          <a:p>
            <a:pPr marL="355600" indent="-355600"/>
            <a:r>
              <a:rPr lang="es-MX" b="1" dirty="0"/>
              <a:t>Gastar dinero como quiera</a:t>
            </a:r>
            <a:r>
              <a:rPr lang="es-MX" dirty="0"/>
              <a:t> </a:t>
            </a:r>
            <a:br>
              <a:rPr lang="es-MX" dirty="0"/>
            </a:br>
            <a:r>
              <a:rPr lang="es-MX" dirty="0"/>
              <a:t>– Hechos 5:4</a:t>
            </a:r>
          </a:p>
          <a:p>
            <a:pPr marL="355600" indent="-355600"/>
            <a:r>
              <a:rPr lang="es-MX" b="1" dirty="0"/>
              <a:t>Visitar</a:t>
            </a:r>
            <a:r>
              <a:rPr lang="es-MX" dirty="0"/>
              <a:t> – Mateo 25:34-40</a:t>
            </a:r>
          </a:p>
          <a:p>
            <a:pPr marL="355600" indent="-355600"/>
            <a:r>
              <a:rPr lang="es-MX" b="1" dirty="0"/>
              <a:t>Practicar benevolencia</a:t>
            </a:r>
            <a:r>
              <a:rPr lang="es-MX" dirty="0"/>
              <a:t> …</a:t>
            </a:r>
          </a:p>
          <a:p>
            <a:pPr marL="720725" indent="-355600"/>
            <a:r>
              <a:rPr lang="es-MX" b="1" dirty="0"/>
              <a:t>a todos (incl. inconversos) </a:t>
            </a:r>
            <a:br>
              <a:rPr lang="es-MX" b="1" dirty="0"/>
            </a:br>
            <a:r>
              <a:rPr lang="es-MX" dirty="0"/>
              <a:t>– </a:t>
            </a:r>
            <a:r>
              <a:rPr lang="es-MX" dirty="0" err="1"/>
              <a:t>Gál</a:t>
            </a:r>
            <a:r>
              <a:rPr lang="es-MX" dirty="0"/>
              <a:t>. 6:10; Sant. 1:26-27</a:t>
            </a:r>
          </a:p>
          <a:p>
            <a:pPr marL="720725" indent="-355600"/>
            <a:r>
              <a:rPr lang="es-MX" b="1" dirty="0"/>
              <a:t>a cualquier viuda </a:t>
            </a:r>
            <a:br>
              <a:rPr lang="es-MX" b="1" dirty="0"/>
            </a:br>
            <a:r>
              <a:rPr lang="es-MX" dirty="0"/>
              <a:t>– 1 Tim. 5:16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804D674-60C2-C949-C1E4-7AAFF04CF8A2}"/>
              </a:ext>
            </a:extLst>
          </p:cNvPr>
          <p:cNvSpPr txBox="1"/>
          <p:nvPr/>
        </p:nvSpPr>
        <p:spPr>
          <a:xfrm>
            <a:off x="7815990" y="2183417"/>
            <a:ext cx="38689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s-MX" b="1" dirty="0"/>
              <a:t>Participar de la Santa Cena</a:t>
            </a:r>
          </a:p>
          <a:p>
            <a:pPr marL="355600" indent="-182563">
              <a:tabLst>
                <a:tab pos="355600" algn="l"/>
              </a:tabLst>
            </a:pPr>
            <a:r>
              <a:rPr lang="es-MX" dirty="0"/>
              <a:t>- Hechos 20:7,¨Reunidos los discípulos¨</a:t>
            </a:r>
          </a:p>
          <a:p>
            <a:pPr marL="355600" indent="-173038"/>
            <a:r>
              <a:rPr lang="es-MX" dirty="0"/>
              <a:t>- 1 </a:t>
            </a:r>
            <a:r>
              <a:rPr lang="es-MX" dirty="0" err="1"/>
              <a:t>Cor</a:t>
            </a:r>
            <a:r>
              <a:rPr lang="es-MX" dirty="0"/>
              <a:t>. 11:17, ¨os congregáis¨</a:t>
            </a:r>
            <a:br>
              <a:rPr lang="es-MX" dirty="0"/>
            </a:br>
            <a:r>
              <a:rPr lang="es-MX" dirty="0"/>
              <a:t>:18, ¨os reunís como iglesia¨</a:t>
            </a:r>
            <a:br>
              <a:rPr lang="es-MX" dirty="0"/>
            </a:br>
            <a:r>
              <a:rPr lang="es-MX" dirty="0"/>
              <a:t>:20, ¨os reunís … comer¨</a:t>
            </a:r>
            <a:br>
              <a:rPr lang="es-MX" dirty="0"/>
            </a:br>
            <a:r>
              <a:rPr lang="es-MX" dirty="0"/>
              <a:t>:33, ¨os reunís a comer¨</a:t>
            </a:r>
            <a:br>
              <a:rPr lang="es-MX" dirty="0"/>
            </a:br>
            <a:r>
              <a:rPr lang="es-MX" dirty="0"/>
              <a:t>:34, ¨os reunáis¨</a:t>
            </a:r>
          </a:p>
          <a:p>
            <a:pPr marL="355600" indent="-355600"/>
            <a:r>
              <a:rPr lang="es-MX" i="1" dirty="0"/>
              <a:t>Como también </a:t>
            </a:r>
            <a:br>
              <a:rPr lang="es-MX" dirty="0"/>
            </a:br>
            <a:r>
              <a:rPr lang="es-MX" dirty="0"/>
              <a:t>1 </a:t>
            </a:r>
            <a:r>
              <a:rPr lang="es-MX" dirty="0" err="1"/>
              <a:t>Cor</a:t>
            </a:r>
            <a:r>
              <a:rPr lang="es-MX" dirty="0"/>
              <a:t>. 14:23, 26, 28, 34, 35</a:t>
            </a:r>
          </a:p>
          <a:p>
            <a:pPr marL="355600" indent="-355600"/>
            <a:endParaRPr lang="es-MX" dirty="0"/>
          </a:p>
          <a:p>
            <a:pPr marL="355600" indent="-355600"/>
            <a:r>
              <a:rPr lang="es-MX" b="1" dirty="0"/>
              <a:t>Recibir dinero a la tesorería</a:t>
            </a:r>
            <a:r>
              <a:rPr lang="es-MX" dirty="0"/>
              <a:t> </a:t>
            </a:r>
          </a:p>
          <a:p>
            <a:pPr marL="355600" indent="-173038"/>
            <a:r>
              <a:rPr lang="es-MX" dirty="0"/>
              <a:t>– 1 </a:t>
            </a:r>
            <a:r>
              <a:rPr lang="es-MX" dirty="0" err="1"/>
              <a:t>Cor</a:t>
            </a:r>
            <a:r>
              <a:rPr lang="es-MX" dirty="0"/>
              <a:t>. 16:1, 2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A33B8D4-76CC-8580-5CD0-AD2127B5D07D}"/>
              </a:ext>
            </a:extLst>
          </p:cNvPr>
          <p:cNvSpPr txBox="1"/>
          <p:nvPr/>
        </p:nvSpPr>
        <p:spPr>
          <a:xfrm>
            <a:off x="5113432" y="1531848"/>
            <a:ext cx="36069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s-MX" sz="1600" b="1" dirty="0"/>
              <a:t>Predicar</a:t>
            </a:r>
            <a:r>
              <a:rPr lang="es-MX" sz="1600" dirty="0"/>
              <a:t> –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Hechos 8:4</a:t>
            </a:r>
            <a:br>
              <a:rPr lang="es-MX" sz="1600" dirty="0"/>
            </a:br>
            <a:r>
              <a:rPr lang="es-MX" sz="1600" i="1" dirty="0" err="1"/>
              <a:t>Igl</a:t>
            </a:r>
            <a:r>
              <a:rPr lang="es-MX" sz="1600" dirty="0"/>
              <a:t>., Hechos 20:7</a:t>
            </a:r>
          </a:p>
          <a:p>
            <a:pPr marL="182563" indent="-182563"/>
            <a:r>
              <a:rPr lang="es-MX" sz="1600" b="1" dirty="0"/>
              <a:t>Cantar y Orar</a:t>
            </a:r>
            <a:r>
              <a:rPr lang="es-MX" sz="1600" dirty="0"/>
              <a:t> – 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Sant. 5:13</a:t>
            </a:r>
            <a:br>
              <a:rPr lang="es-MX" sz="1600" dirty="0"/>
            </a:br>
            <a:r>
              <a:rPr lang="es-MX" sz="1600" i="1" dirty="0" err="1"/>
              <a:t>Igl</a:t>
            </a:r>
            <a:r>
              <a:rPr lang="es-MX" sz="1600" dirty="0"/>
              <a:t>., Ef. 5:19, 1 Tim. 2:8</a:t>
            </a:r>
          </a:p>
          <a:p>
            <a:pPr marL="182563" indent="-182563"/>
            <a:r>
              <a:rPr lang="es-MX" sz="1600" b="1" dirty="0"/>
              <a:t>Disciplinar</a:t>
            </a:r>
            <a:r>
              <a:rPr lang="es-MX" sz="1600" dirty="0"/>
              <a:t>– </a:t>
            </a:r>
            <a:br>
              <a:rPr lang="es-MX" sz="1600" dirty="0"/>
            </a:br>
            <a:r>
              <a:rPr lang="es-MX" sz="1600" i="1" dirty="0" err="1"/>
              <a:t>Ind</a:t>
            </a:r>
            <a:r>
              <a:rPr lang="es-MX" sz="1600" dirty="0"/>
              <a:t>., 1 </a:t>
            </a:r>
            <a:r>
              <a:rPr lang="es-MX" sz="1600" dirty="0" err="1"/>
              <a:t>Cor</a:t>
            </a:r>
            <a:r>
              <a:rPr lang="es-MX" sz="1600" dirty="0"/>
              <a:t>. 5:3; </a:t>
            </a:r>
            <a:r>
              <a:rPr lang="es-MX" sz="1600" i="1" dirty="0" err="1"/>
              <a:t>Igl</a:t>
            </a:r>
            <a:r>
              <a:rPr lang="es-MX" sz="1600" dirty="0"/>
              <a:t>. Vv. 4-5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FB37586-2DFB-42DA-CEAA-69972F290964}"/>
              </a:ext>
            </a:extLst>
          </p:cNvPr>
          <p:cNvSpPr txBox="1"/>
          <p:nvPr/>
        </p:nvSpPr>
        <p:spPr>
          <a:xfrm>
            <a:off x="4116929" y="3428514"/>
            <a:ext cx="386899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b="1" dirty="0">
                <a:solidFill>
                  <a:prstClr val="black"/>
                </a:solidFill>
                <a:latin typeface="Aptos" panose="02110004020202020204"/>
              </a:rPr>
              <a:t>Practicar be</a:t>
            </a:r>
            <a:r>
              <a:rPr kumimoji="0" lang="es-MX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nevolencia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 …</a:t>
            </a:r>
          </a:p>
          <a:p>
            <a:pPr marL="72072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 los santos necesitados </a:t>
            </a:r>
            <a:b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Ind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Gál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6:10; Sant. 1:26-27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Igl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Hechos 11:27-30; 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Rom. 15:26; 2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Cor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8 – 9 </a:t>
            </a:r>
          </a:p>
          <a:p>
            <a:pPr marL="72072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 viudas </a:t>
            </a:r>
            <a:r>
              <a:rPr lang="es-MX" dirty="0"/>
              <a:t>¨</a:t>
            </a:r>
            <a:r>
              <a:rPr lang="es-MX" b="1" dirty="0">
                <a:solidFill>
                  <a:prstClr val="black"/>
                </a:solidFill>
                <a:latin typeface="Aptos" panose="02110004020202020204"/>
              </a:rPr>
              <a:t>e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n verdad</a:t>
            </a:r>
            <a:r>
              <a:rPr lang="es-MX" dirty="0"/>
              <a:t>¨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 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Ind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</a:t>
            </a:r>
            <a:r>
              <a:rPr kumimoji="0" lang="es-MX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Gál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6:10</a:t>
            </a:r>
            <a:b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</a:br>
            <a:r>
              <a:rPr kumimoji="0" lang="es-MX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Igl</a:t>
            </a:r>
            <a:r>
              <a:rPr kumimoji="0" lang="es-MX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., 1 Tim. 5:3-16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3B85A42-5E90-4BA0-5327-4EDDD9412429}"/>
              </a:ext>
            </a:extLst>
          </p:cNvPr>
          <p:cNvSpPr txBox="1"/>
          <p:nvPr/>
        </p:nvSpPr>
        <p:spPr>
          <a:xfrm>
            <a:off x="2939765" y="1808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83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5956F96-A9E1-BE86-D56E-86758F398F90}"/>
              </a:ext>
            </a:extLst>
          </p:cNvPr>
          <p:cNvSpPr txBox="1"/>
          <p:nvPr/>
        </p:nvSpPr>
        <p:spPr>
          <a:xfrm>
            <a:off x="0" y="237369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spc="300" dirty="0">
                <a:solidFill>
                  <a:schemeClr val="bg1"/>
                </a:solidFill>
              </a:rPr>
              <a:t>www.</a:t>
            </a:r>
            <a:r>
              <a:rPr lang="es-MX" sz="4400" b="1" spc="300" dirty="0">
                <a:solidFill>
                  <a:srgbClr val="FFFF00"/>
                </a:solidFill>
              </a:rPr>
              <a:t>RecursosParaEstudiarLaBiblia</a:t>
            </a:r>
            <a:r>
              <a:rPr lang="es-MX" sz="4400" b="1" spc="300" dirty="0">
                <a:solidFill>
                  <a:schemeClr val="bg1"/>
                </a:solidFill>
              </a:rPr>
              <a:t>.com</a:t>
            </a:r>
          </a:p>
          <a:p>
            <a:pPr algn="ctr"/>
            <a:endParaRPr lang="es-MX" sz="4400" spc="300" dirty="0">
              <a:solidFill>
                <a:schemeClr val="bg1"/>
              </a:solidFill>
            </a:endParaRPr>
          </a:p>
          <a:p>
            <a:pPr algn="ctr"/>
            <a:endParaRPr lang="es-MX" sz="4400" spc="300" dirty="0">
              <a:solidFill>
                <a:schemeClr val="bg1"/>
              </a:solidFill>
            </a:endParaRPr>
          </a:p>
          <a:p>
            <a:pPr marL="1381125" algn="ctr"/>
            <a:r>
              <a:rPr lang="es-MX" sz="4400" i="1" spc="-150" dirty="0">
                <a:solidFill>
                  <a:schemeClr val="bg1"/>
                </a:solidFill>
              </a:rPr>
              <a:t>En el Facebook, </a:t>
            </a:r>
          </a:p>
          <a:p>
            <a:pPr marL="1381125" algn="ctr"/>
            <a:r>
              <a:rPr lang="es-MX" sz="4400" b="1" spc="300" dirty="0">
                <a:solidFill>
                  <a:schemeClr val="bg1"/>
                </a:solidFill>
              </a:rPr>
              <a:t>Gary Copeland</a:t>
            </a:r>
          </a:p>
          <a:p>
            <a:pPr marL="1381125" algn="ctr"/>
            <a:r>
              <a:rPr lang="es-MX" sz="4400" spc="300" dirty="0" err="1">
                <a:solidFill>
                  <a:schemeClr val="bg1"/>
                </a:solidFill>
              </a:rPr>
              <a:t>Harvest</a:t>
            </a:r>
            <a:r>
              <a:rPr lang="es-MX" sz="4400" spc="300" dirty="0">
                <a:solidFill>
                  <a:schemeClr val="bg1"/>
                </a:solidFill>
              </a:rPr>
              <a:t>, AL, EEUU</a:t>
            </a:r>
          </a:p>
          <a:p>
            <a:pPr algn="ctr"/>
            <a:endParaRPr lang="es-MX" sz="1400" spc="300" dirty="0">
              <a:solidFill>
                <a:schemeClr val="bg1"/>
              </a:solidFill>
            </a:endParaRPr>
          </a:p>
          <a:p>
            <a:pPr algn="ctr"/>
            <a:endParaRPr lang="es-MX" sz="4400" spc="300" dirty="0">
              <a:solidFill>
                <a:schemeClr val="bg1"/>
              </a:solidFill>
            </a:endParaRPr>
          </a:p>
          <a:p>
            <a:pPr algn="ctr"/>
            <a:r>
              <a:rPr lang="es-MX" sz="4400" b="1" spc="300" dirty="0">
                <a:solidFill>
                  <a:schemeClr val="bg1"/>
                </a:solidFill>
              </a:rPr>
              <a:t>HombreTinta@gmail.com</a:t>
            </a:r>
          </a:p>
          <a:p>
            <a:pPr algn="ctr"/>
            <a:r>
              <a:rPr lang="es-MX" sz="4400" spc="300" dirty="0">
                <a:solidFill>
                  <a:schemeClr val="bg1"/>
                </a:solidFill>
              </a:rPr>
              <a:t>WhatsApp +1 256 508 1125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62070AC-2E28-C23D-319D-9E4C1C299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0224" y="1542521"/>
            <a:ext cx="2333951" cy="2295845"/>
          </a:xfrm>
          <a:prstGeom prst="rect">
            <a:avLst/>
          </a:prstGeom>
        </p:spPr>
      </p:pic>
      <p:pic>
        <p:nvPicPr>
          <p:cNvPr id="4" name="Picture 3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892AA4AB-4FF5-9396-760F-508FE7916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57" y="1195751"/>
            <a:ext cx="3720905" cy="372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5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300</Words>
  <Application>Microsoft Macintosh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jorge luis carmona</dc:creator>
  <cp:lastModifiedBy>Gary Copeland</cp:lastModifiedBy>
  <cp:revision>2</cp:revision>
  <dcterms:created xsi:type="dcterms:W3CDTF">2024-07-04T03:36:46Z</dcterms:created>
  <dcterms:modified xsi:type="dcterms:W3CDTF">2025-12-24T18:49:49Z</dcterms:modified>
</cp:coreProperties>
</file>