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9" r:id="rId3"/>
    <p:sldId id="276" r:id="rId4"/>
    <p:sldId id="281" r:id="rId5"/>
    <p:sldId id="283" r:id="rId6"/>
    <p:sldId id="287" r:id="rId7"/>
    <p:sldId id="282" r:id="rId8"/>
    <p:sldId id="284" r:id="rId9"/>
    <p:sldId id="285" r:id="rId10"/>
    <p:sldId id="288" r:id="rId11"/>
    <p:sldId id="289" r:id="rId12"/>
    <p:sldId id="290" r:id="rId13"/>
    <p:sldId id="28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4040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34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4" d="100"/>
        <a:sy n="74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CA6BB-A671-B196-1B2D-AA6DE2EB84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8E2386-FFAC-6C9E-AECE-2B9FC9CFA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2E045-E64E-3F2F-B249-4648C73B0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91959A-DE60-6788-8E7C-0C9D1A09C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60AC2-012B-51A2-6145-5FCA29631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423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634A-3689-7EBC-BE60-811AF9F41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2D799-5F31-F458-1E4B-CFB24A06E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4D7B95-5608-4A56-AD38-11B7CFE0C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31418-F72B-7BBE-1AD6-F2409CF7E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762A88-1F10-9C8B-FEBA-F6A173129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102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0FB29-3EBE-2176-378C-BC80FB1A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D3A79A-096A-524D-3BA6-DD7124C14A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4D0FA-A541-734C-EB48-6D1D02E09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B1E71E-9A2F-B63E-F787-C79CFA7B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D8310-1875-7FC6-1090-F1EB273AE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08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3C1E-B68C-83F6-8E04-F404EC391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29A61-001D-6DFF-8BCF-E123687F3D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1BEE88-373F-311A-30E6-BBC9CA415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90D60D-9980-8E7F-75AD-73FD0B2863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51F34F-FEB2-411D-87F3-FFF1D48E80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8322A-1FB7-5B71-7F7C-F18513676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73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DC56-A04D-BF8B-2955-9711F5A44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416-FD3A-6C62-136D-AA5ECC58F5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F6E33-8B2F-C97D-E812-9107A5557C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27D133-6196-1016-26CF-8B1E95CF5C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AFC33E-0493-55E6-C74A-4D042CBA29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EAC6AA-CCE1-610A-2EC9-EA1E3496B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E6963AA-0C0F-9A45-C1F7-5FE386C0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60F350-78A5-5449-5566-928ECF21E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4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F3FB-F9BC-DB21-6686-93B43ED8C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2D4052-2415-DA00-261F-2BF259F3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92BC6E-B09A-8F7A-19E3-F047F1DA7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B21B52-84C1-2F03-F97C-0B71F6209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11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28393E-38DC-4F43-5719-A0495BB75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63BD05-7882-3563-CB3E-D587BB844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29C770-39CD-FB16-3701-EE3CEB532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35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0B343-443B-F020-6761-40F6AD38C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9E9338-FC96-2CA6-DED3-FF56EE4A7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7DD30-40AA-983A-C040-73C1526F30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D45E7F-5FDE-B7D5-6C5D-BD8D32BDB8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E091C4-F7EA-100B-769B-7901F25A9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C29F88-C538-D986-8864-745629F91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9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0FE3A-15C3-F0C3-0E1C-968A75018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1A40B3-E661-4CB1-0FC9-BA3DD716BF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DB13E-A3BF-3F67-703D-D8F18AE6DD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23A340-C204-1DA8-C138-7069D2E8E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46C197-A573-026D-1DC7-9B5865260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FF87C3-669E-B8D0-D789-04D467F8D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08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76907-3FD5-35F4-D6C6-4D28D5DA9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054CD5-504F-613A-5935-11660E438E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23C75-B0AB-5B61-E546-DE0B5A0B3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8A84E5-9B3A-2F17-B9DF-EC3EC3738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7825A4-63E9-40C1-7B02-15DBF49BD2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971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029A5A-91E5-F27C-4B6F-CF9113249D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188F3-CC1F-D2C0-C337-9A96FDB30F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5668C-F97E-46A3-0FEE-FC9C9C6A8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97577-ED14-CE5B-77F4-DDAC216C3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CE84C-ED47-9111-97AE-FDA13570A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12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61383C-7E04-B82F-9FB1-3447E8ACC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078558-8250-7B03-3195-9D0E2CB20E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BD95F9-0FC4-A24A-3681-1AFA86B9C8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4C5CDA-44D3-46CB-9AF9-52FB1595F947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58DCA-04AD-1544-97F3-353CCDEF2D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E30182-1786-0D78-F6F5-580B903D1F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0A40D0-C5B1-4855-9AA6-2387B8C83A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29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8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697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E79477-9B78-45BC-709A-84DE1E30C7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B91175-4441-58C8-265F-5AB1B3C2B251}"/>
              </a:ext>
            </a:extLst>
          </p:cNvPr>
          <p:cNvSpPr txBox="1"/>
          <p:nvPr/>
        </p:nvSpPr>
        <p:spPr>
          <a:xfrm>
            <a:off x="416323" y="425828"/>
            <a:ext cx="11277837" cy="3711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5400" b="1" dirty="0">
                <a:solidFill>
                  <a:schemeClr val="bg1"/>
                </a:solidFill>
              </a:rPr>
              <a:t>La </a:t>
            </a:r>
            <a:r>
              <a:rPr lang="en-US" sz="5400" b="1" dirty="0" err="1">
                <a:solidFill>
                  <a:srgbClr val="00B0F0"/>
                </a:solidFill>
              </a:rPr>
              <a:t>disciplina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en</a:t>
            </a:r>
            <a:r>
              <a:rPr lang="en-US" sz="5400" b="1" dirty="0">
                <a:solidFill>
                  <a:schemeClr val="bg1"/>
                </a:solidFill>
              </a:rPr>
              <a:t> la </a:t>
            </a:r>
            <a:r>
              <a:rPr lang="en-US" sz="5400" b="1" dirty="0" err="1">
                <a:solidFill>
                  <a:srgbClr val="FFFF00"/>
                </a:solidFill>
              </a:rPr>
              <a:t>iglesia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br>
              <a:rPr lang="en-US" sz="5400" b="1" dirty="0">
                <a:solidFill>
                  <a:schemeClr val="bg1"/>
                </a:solidFill>
              </a:rPr>
            </a:br>
            <a:r>
              <a:rPr lang="en-US" sz="5400" b="1" dirty="0">
                <a:solidFill>
                  <a:schemeClr val="bg1"/>
                </a:solidFill>
              </a:rPr>
              <a:t>es </a:t>
            </a:r>
            <a:r>
              <a:rPr lang="en-US" sz="5400" b="1" dirty="0" err="1">
                <a:solidFill>
                  <a:schemeClr val="bg1"/>
                </a:solidFill>
              </a:rPr>
              <a:t>muy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semejante</a:t>
            </a:r>
            <a:r>
              <a:rPr lang="en-US" sz="5400" b="1" dirty="0">
                <a:solidFill>
                  <a:schemeClr val="bg1"/>
                </a:solidFill>
              </a:rPr>
              <a:t> a </a:t>
            </a:r>
          </a:p>
          <a:p>
            <a:pPr marL="914400" indent="-914400" algn="ctr">
              <a:lnSpc>
                <a:spcPct val="150000"/>
              </a:lnSpc>
            </a:pPr>
            <a:r>
              <a:rPr lang="en-US" sz="5400" b="1" dirty="0">
                <a:solidFill>
                  <a:schemeClr val="bg1"/>
                </a:solidFill>
              </a:rPr>
              <a:t>la </a:t>
            </a:r>
            <a:r>
              <a:rPr lang="en-US" sz="5400" b="1" dirty="0" err="1">
                <a:solidFill>
                  <a:srgbClr val="00B0F0"/>
                </a:solidFill>
              </a:rPr>
              <a:t>disciplina</a:t>
            </a:r>
            <a:r>
              <a:rPr lang="en-US" sz="5400" b="1" dirty="0">
                <a:solidFill>
                  <a:schemeClr val="bg1"/>
                </a:solidFill>
              </a:rPr>
              <a:t> </a:t>
            </a:r>
            <a:r>
              <a:rPr lang="en-US" sz="5400" b="1" dirty="0" err="1">
                <a:solidFill>
                  <a:schemeClr val="bg1"/>
                </a:solidFill>
              </a:rPr>
              <a:t>en</a:t>
            </a:r>
            <a:r>
              <a:rPr lang="en-US" sz="5400" b="1" dirty="0">
                <a:solidFill>
                  <a:schemeClr val="bg1"/>
                </a:solidFill>
              </a:rPr>
              <a:t> el </a:t>
            </a:r>
            <a:r>
              <a:rPr lang="en-US" sz="5400" b="1" dirty="0" err="1">
                <a:solidFill>
                  <a:srgbClr val="FFFF00"/>
                </a:solidFill>
              </a:rPr>
              <a:t>hogar</a:t>
            </a:r>
            <a:r>
              <a:rPr lang="en-US" sz="5400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2808E2-3FFE-23E5-74F0-E04D8F8BF4FB}"/>
              </a:ext>
            </a:extLst>
          </p:cNvPr>
          <p:cNvSpPr txBox="1"/>
          <p:nvPr/>
        </p:nvSpPr>
        <p:spPr>
          <a:xfrm rot="21064054">
            <a:off x="2235200" y="4595045"/>
            <a:ext cx="7538720" cy="1216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marR="0" lvl="0" indent="-91440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(¿</a:t>
            </a:r>
            <a:r>
              <a:rPr kumimoji="0" lang="en-US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All</a:t>
            </a:r>
            <a:r>
              <a:rPr kumimoji="0" lang="en-US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</a:t>
            </a: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está</a:t>
            </a: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el </a:t>
            </a:r>
            <a:r>
              <a:rPr kumimoji="0" lang="en-US" sz="54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problema</a:t>
            </a:r>
            <a:r>
              <a:rPr kumimoji="0" lang="en-US" sz="54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?)</a:t>
            </a:r>
            <a:endParaRPr kumimoji="0" lang="en-US" sz="5400" b="1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753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5291A0-A034-2B55-8268-19492DBB0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CBC4-E456-C28A-8452-CBF01C1F2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596CB7B-FAAC-47D6-651D-F284C035B73A}"/>
              </a:ext>
            </a:extLst>
          </p:cNvPr>
          <p:cNvSpPr txBox="1"/>
          <p:nvPr/>
        </p:nvSpPr>
        <p:spPr>
          <a:xfrm>
            <a:off x="512016" y="1445419"/>
            <a:ext cx="11679984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prstClr val="white"/>
                </a:solidFill>
                <a:latin typeface="Aptos" panose="02110004020202020204"/>
              </a:rPr>
              <a:t>1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>
                <a:solidFill>
                  <a:schemeClr val="bg1"/>
                </a:solidFill>
              </a:rPr>
              <a:t>Personas: </a:t>
            </a:r>
            <a:r>
              <a:rPr lang="en-US" sz="5400" b="1" i="1" dirty="0">
                <a:solidFill>
                  <a:srgbClr val="FFC000"/>
                </a:solidFill>
              </a:rPr>
              <a:t>Hermanos</a:t>
            </a:r>
            <a:r>
              <a:rPr lang="en-US" sz="5400" b="1" dirty="0">
                <a:solidFill>
                  <a:srgbClr val="FFC000"/>
                </a:solidFill>
              </a:rPr>
              <a:t> que...</a:t>
            </a:r>
            <a:endParaRPr lang="en-US" sz="6600" b="1" dirty="0">
              <a:solidFill>
                <a:srgbClr val="FFC000"/>
              </a:solidFill>
            </a:endParaRPr>
          </a:p>
          <a:p>
            <a:pPr marL="1371600" lvl="1" indent="-914400">
              <a:buFont typeface="+mj-lt"/>
              <a:buAutoNum type="alphaLcParenR"/>
            </a:pPr>
            <a:r>
              <a:rPr lang="es-ES" sz="4400" b="1" dirty="0">
                <a:solidFill>
                  <a:srgbClr val="FFFF00"/>
                </a:solidFill>
              </a:rPr>
              <a:t>Son falsos maestros 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– 2 Juan 1:10-11</a:t>
            </a:r>
            <a:endParaRPr lang="es-ES" sz="4400" b="1" dirty="0">
              <a:solidFill>
                <a:srgbClr val="FFFF00"/>
              </a:solidFill>
            </a:endParaRPr>
          </a:p>
          <a:p>
            <a:pPr marL="1371600" lvl="1" indent="-914400">
              <a:buFont typeface="+mj-lt"/>
              <a:buAutoNum type="alphaLcParenR"/>
            </a:pPr>
            <a:r>
              <a:rPr lang="es-ES" sz="4400" b="1" dirty="0">
                <a:solidFill>
                  <a:srgbClr val="FFFF00"/>
                </a:solidFill>
              </a:rPr>
              <a:t>Son divisionistas 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– Rom. 16:17; Tito 3:10-11</a:t>
            </a:r>
            <a:endParaRPr lang="es-ES" sz="4400" b="1" dirty="0">
              <a:solidFill>
                <a:srgbClr val="FFFF00"/>
              </a:solidFill>
            </a:endParaRPr>
          </a:p>
          <a:p>
            <a:pPr marL="1371600" lvl="1" indent="-914400">
              <a:buFont typeface="+mj-lt"/>
              <a:buAutoNum type="alphaLcParenR"/>
            </a:pPr>
            <a:r>
              <a:rPr lang="es-ES" sz="4400" b="1" dirty="0">
                <a:solidFill>
                  <a:srgbClr val="FFFF00"/>
                </a:solidFill>
              </a:rPr>
              <a:t>Desechan la fe </a:t>
            </a:r>
            <a:r>
              <a:rPr lang="es-ES" sz="3600" b="1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– 1 Tim. 1:19-20</a:t>
            </a:r>
            <a:endParaRPr lang="es-ES" sz="4400" b="1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  <a:p>
            <a:pPr marL="1371600" lvl="1" indent="-914400">
              <a:buFont typeface="+mj-lt"/>
              <a:buAutoNum type="alphaLcParenR"/>
            </a:pPr>
            <a:r>
              <a:rPr lang="es-ES" sz="4400" b="1" dirty="0">
                <a:solidFill>
                  <a:srgbClr val="FFFF00"/>
                </a:solidFill>
              </a:rPr>
              <a:t>Practican inmoralidad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 – 1 Cor. 5:11</a:t>
            </a:r>
            <a:endParaRPr lang="es-ES" sz="4400" b="1" dirty="0">
              <a:solidFill>
                <a:srgbClr val="FFFF00"/>
              </a:solidFill>
            </a:endParaRPr>
          </a:p>
          <a:p>
            <a:pPr marL="1371600" lvl="1" indent="-914400">
              <a:buFont typeface="+mj-lt"/>
              <a:buAutoNum type="alphaLcParenR"/>
            </a:pPr>
            <a:r>
              <a:rPr lang="es-ES" sz="4400" b="1" dirty="0">
                <a:solidFill>
                  <a:srgbClr val="FFFF00"/>
                </a:solidFill>
              </a:rPr>
              <a:t>Andan desordenadamente 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– 2 Tes. 3:6</a:t>
            </a:r>
            <a:endParaRPr lang="es-E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934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13A710-681C-C537-D421-9A52CC680A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523C48-EBAD-FE82-4379-48DCC4A789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25F523-F8BA-5F3F-B68B-D14CFCA7CF3F}"/>
              </a:ext>
            </a:extLst>
          </p:cNvPr>
          <p:cNvSpPr txBox="1"/>
          <p:nvPr/>
        </p:nvSpPr>
        <p:spPr>
          <a:xfrm>
            <a:off x="512016" y="1445419"/>
            <a:ext cx="1167998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2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>
                <a:solidFill>
                  <a:schemeClr val="bg1"/>
                </a:solidFill>
              </a:rPr>
              <a:t>Pasos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Pasajes 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00B0F0"/>
                </a:solidFill>
              </a:rPr>
              <a:t>Mateo 18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00B0F0"/>
                </a:solidFill>
              </a:rPr>
              <a:t>1 Cor. 5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400" b="1" i="1" dirty="0">
                <a:solidFill>
                  <a:srgbClr val="FFC000"/>
                </a:solidFill>
              </a:rPr>
              <a:t>(No hay otros detalles.) 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¡</a:t>
            </a:r>
            <a:r>
              <a:rPr lang="es-ES" sz="4400" b="1" i="1" dirty="0">
                <a:solidFill>
                  <a:srgbClr val="00B0F0"/>
                </a:solidFill>
              </a:rPr>
              <a:t>Comun</a:t>
            </a:r>
            <a:r>
              <a:rPr lang="es-ES" sz="44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íquense</a:t>
            </a:r>
            <a:r>
              <a:rPr lang="es-ES" sz="4400" b="1" i="1" dirty="0">
                <a:solidFill>
                  <a:srgbClr val="FFFF00"/>
                </a:solidFill>
              </a:rPr>
              <a:t> </a:t>
            </a:r>
            <a:r>
              <a:rPr lang="es-ES" sz="4400" b="1" dirty="0">
                <a:solidFill>
                  <a:srgbClr val="FFFF00"/>
                </a:solidFill>
              </a:rPr>
              <a:t>entre s</a:t>
            </a:r>
            <a: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</a:t>
            </a:r>
            <a:r>
              <a:rPr lang="es-ES" sz="4400" b="1" dirty="0">
                <a:solidFill>
                  <a:srgbClr val="FFFF00"/>
                </a:solidFill>
              </a:rPr>
              <a:t>!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No se olviden de los </a:t>
            </a:r>
            <a:r>
              <a:rPr lang="es-ES" sz="4400" b="1" i="1" dirty="0">
                <a:solidFill>
                  <a:srgbClr val="00B0F0"/>
                </a:solidFill>
              </a:rPr>
              <a:t>propósitos</a:t>
            </a:r>
            <a:r>
              <a:rPr lang="es-ES" sz="4400" b="1" dirty="0">
                <a:solidFill>
                  <a:srgbClr val="FFFF00"/>
                </a:solidFill>
              </a:rPr>
              <a:t>.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546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675712-7594-DCF4-DBB0-FF06FB361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42C2D-3CF5-7E5C-BA54-4CE1147A9F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32748D-3EBD-B727-996B-827ADADE27E4}"/>
              </a:ext>
            </a:extLst>
          </p:cNvPr>
          <p:cNvSpPr txBox="1"/>
          <p:nvPr/>
        </p:nvSpPr>
        <p:spPr>
          <a:xfrm>
            <a:off x="512016" y="1445419"/>
            <a:ext cx="1167998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3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1"/>
                </a:solidFill>
              </a:rPr>
              <a:t>Prop</a:t>
            </a: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sz="6600" b="1" dirty="0" err="1">
                <a:solidFill>
                  <a:schemeClr val="bg1"/>
                </a:solidFill>
              </a:rPr>
              <a:t>sitos</a:t>
            </a:r>
            <a:endParaRPr lang="en-US" sz="6600" b="1" dirty="0">
              <a:solidFill>
                <a:schemeClr val="bg1"/>
              </a:solidFill>
            </a:endParaRP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</a:rPr>
              <a:t>La reconciliación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00B0F0"/>
                </a:solidFill>
              </a:rPr>
              <a:t>Mateo 18 – “Ganar a tu hermano”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</a:rPr>
              <a:t>La salvación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00B0F0"/>
                </a:solidFill>
              </a:rPr>
              <a:t>1 Cor 5:5 – “Que el esp</a:t>
            </a:r>
            <a:r>
              <a:rPr lang="es-ES" sz="4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íritu sea salvo”</a:t>
            </a:r>
            <a:endParaRPr lang="es-ES" sz="4000" b="1" dirty="0">
              <a:solidFill>
                <a:srgbClr val="00B0F0"/>
              </a:solidFill>
            </a:endParaRP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</a:rPr>
              <a:t>La pureza de la iglesia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000" b="1" dirty="0">
                <a:solidFill>
                  <a:srgbClr val="00B0F0"/>
                </a:solidFill>
              </a:rPr>
              <a:t>1 Cor. 5:7 – “Limpiaos”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endParaRPr lang="en-US" sz="4800" b="1" dirty="0">
              <a:solidFill>
                <a:srgbClr val="FFFF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491A6D-066C-F637-0AAA-08AC3ABB3DDB}"/>
              </a:ext>
            </a:extLst>
          </p:cNvPr>
          <p:cNvSpPr txBox="1"/>
          <p:nvPr/>
        </p:nvSpPr>
        <p:spPr>
          <a:xfrm rot="1119690">
            <a:off x="6365003" y="1246547"/>
            <a:ext cx="5314163" cy="2554545"/>
          </a:xfrm>
          <a:prstGeom prst="rect">
            <a:avLst/>
          </a:prstGeom>
          <a:solidFill>
            <a:srgbClr val="404040"/>
          </a:solidFill>
        </p:spPr>
        <p:txBody>
          <a:bodyPr wrap="square" rtlCol="0">
            <a:spAutoFit/>
          </a:bodyPr>
          <a:lstStyle/>
          <a:p>
            <a:pPr marL="60325" marR="0" lvl="2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</a:t>
            </a:r>
            <a:r>
              <a:rPr kumimoji="0" lang="en-US" sz="8000" b="1" i="1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sirve</a:t>
            </a:r>
            <a: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b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80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(¿¡!?)</a:t>
            </a:r>
          </a:p>
        </p:txBody>
      </p:sp>
    </p:spTree>
    <p:extLst>
      <p:ext uri="{BB962C8B-B14F-4D97-AF65-F5344CB8AC3E}">
        <p14:creationId xmlns:p14="http://schemas.microsoft.com/office/powerpoint/2010/main" val="3510620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30B5B8-E796-3F9F-7E7E-297757024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E2D88-24FE-B472-28D9-BD0E70C6D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B67490-C3C5-BA4D-5FD6-9C9AEAD26107}"/>
              </a:ext>
            </a:extLst>
          </p:cNvPr>
          <p:cNvSpPr txBox="1"/>
          <p:nvPr/>
        </p:nvSpPr>
        <p:spPr>
          <a:xfrm>
            <a:off x="512016" y="1445419"/>
            <a:ext cx="1167998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3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1"/>
                </a:solidFill>
              </a:rPr>
              <a:t>Prop</a:t>
            </a: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</a:t>
            </a:r>
            <a:r>
              <a:rPr lang="en-US" sz="6600" b="1" dirty="0" err="1">
                <a:solidFill>
                  <a:schemeClr val="bg1"/>
                </a:solidFill>
              </a:rPr>
              <a:t>sitos</a:t>
            </a:r>
            <a:endParaRPr lang="en-US" sz="6600" b="1" dirty="0">
              <a:solidFill>
                <a:schemeClr val="bg1"/>
              </a:solidFill>
            </a:endParaRPr>
          </a:p>
          <a:p>
            <a:pPr lvl="1" algn="ctr">
              <a:lnSpc>
                <a:spcPct val="150000"/>
              </a:lnSpc>
            </a:pPr>
            <a:r>
              <a:rPr lang="es-ES" sz="4400" b="1" dirty="0">
                <a:solidFill>
                  <a:srgbClr val="FFFF00"/>
                </a:solidFill>
              </a:rPr>
              <a:t>La </a:t>
            </a:r>
            <a:r>
              <a:rPr lang="es-ES" sz="4400" b="1" dirty="0">
                <a:solidFill>
                  <a:srgbClr val="00B0F0"/>
                </a:solidFill>
              </a:rPr>
              <a:t>meta</a:t>
            </a:r>
            <a:r>
              <a:rPr lang="es-ES" sz="4400" b="1" dirty="0">
                <a:solidFill>
                  <a:srgbClr val="FFFF00"/>
                </a:solidFill>
              </a:rPr>
              <a:t> en s</a:t>
            </a:r>
            <a: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í</a:t>
            </a:r>
            <a:r>
              <a:rPr lang="es-ES" sz="4400" b="1" dirty="0">
                <a:solidFill>
                  <a:srgbClr val="FFFF00"/>
                </a:solidFill>
              </a:rPr>
              <a:t> </a:t>
            </a:r>
            <a:r>
              <a:rPr lang="es-ES" sz="4400" b="1" dirty="0">
                <a:solidFill>
                  <a:srgbClr val="FF0000"/>
                </a:solidFill>
              </a:rPr>
              <a:t>NO</a:t>
            </a:r>
            <a:r>
              <a:rPr lang="es-ES" sz="4400" b="1" dirty="0">
                <a:solidFill>
                  <a:srgbClr val="FFFF00"/>
                </a:solidFill>
              </a:rPr>
              <a:t> es </a:t>
            </a:r>
            <a:br>
              <a:rPr lang="es-ES" sz="4400" b="1" dirty="0">
                <a:solidFill>
                  <a:srgbClr val="FFFF00"/>
                </a:solidFill>
              </a:rPr>
            </a:br>
            <a:r>
              <a:rPr lang="es-ES" sz="4400" b="1" dirty="0">
                <a:solidFill>
                  <a:srgbClr val="FFFF00"/>
                </a:solidFill>
              </a:rPr>
              <a:t>tener la “</a:t>
            </a:r>
            <a:r>
              <a:rPr lang="es-ES" sz="4400" b="1" i="1" dirty="0">
                <a:solidFill>
                  <a:schemeClr val="bg1"/>
                </a:solidFill>
              </a:rPr>
              <a:t>paz</a:t>
            </a:r>
            <a:r>
              <a:rPr lang="es-ES" sz="4400" b="1" dirty="0">
                <a:solidFill>
                  <a:srgbClr val="FFFF00"/>
                </a:solidFill>
              </a:rPr>
              <a:t>” y la “</a:t>
            </a:r>
            <a:r>
              <a:rPr lang="es-ES" sz="4400" b="1" i="1" dirty="0">
                <a:solidFill>
                  <a:schemeClr val="bg1"/>
                </a:solidFill>
              </a:rPr>
              <a:t>fraternidad</a:t>
            </a:r>
            <a:r>
              <a:rPr lang="es-ES" sz="4400" b="1" dirty="0">
                <a:solidFill>
                  <a:srgbClr val="FFFF00"/>
                </a:solidFill>
              </a:rPr>
              <a:t>”</a:t>
            </a:r>
            <a: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b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pero esperamos que sea el </a:t>
            </a:r>
            <a:r>
              <a:rPr lang="es-ES" sz="4400" b="1" i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resultado</a:t>
            </a:r>
            <a: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endParaRPr lang="es-ES" sz="4800" b="1" dirty="0">
              <a:solidFill>
                <a:srgbClr val="FFFF00"/>
              </a:solidFill>
            </a:endParaRPr>
          </a:p>
          <a:p>
            <a:pPr marL="1314450" lvl="1" indent="-857250">
              <a:buFont typeface="Arial" panose="020B0604020202020204" pitchFamily="34" charset="0"/>
              <a:buChar char="•"/>
            </a:pPr>
            <a:endParaRPr lang="en-US" sz="4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49326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898508-DA91-8AE4-39A4-5175F4104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30942-CFC9-96CA-A4D8-26E8BCBBE1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D51C9F7-3E5A-B9A6-A7F5-ECA2E91AF60B}"/>
              </a:ext>
            </a:extLst>
          </p:cNvPr>
          <p:cNvSpPr txBox="1"/>
          <p:nvPr/>
        </p:nvSpPr>
        <p:spPr>
          <a:xfrm>
            <a:off x="512016" y="1445419"/>
            <a:ext cx="1167998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4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>
                <a:solidFill>
                  <a:schemeClr val="bg1"/>
                </a:solidFill>
              </a:rPr>
              <a:t>Poder</a:t>
            </a:r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6600" b="1" dirty="0">
              <a:solidFill>
                <a:schemeClr val="bg1"/>
              </a:solidFill>
            </a:endParaRP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</a:rPr>
              <a:t>Los lazos del </a:t>
            </a:r>
            <a:r>
              <a:rPr lang="es-ES" sz="4800" b="1" dirty="0">
                <a:solidFill>
                  <a:schemeClr val="bg1"/>
                </a:solidFill>
              </a:rPr>
              <a:t>amor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¿</a:t>
            </a:r>
            <a:r>
              <a:rPr lang="es-ES" sz="4800" b="1" dirty="0">
                <a:solidFill>
                  <a:srgbClr val="FFFF00"/>
                </a:solidFill>
              </a:rPr>
              <a:t>Qui</a:t>
            </a:r>
            <a:r>
              <a:rPr lang="es-ES" sz="48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én tiene …</a:t>
            </a:r>
            <a:endParaRPr lang="es-ES" sz="4800" b="1" i="1" dirty="0">
              <a:solidFill>
                <a:srgbClr val="FFFF00"/>
              </a:solidFill>
            </a:endParaRP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00B0F0"/>
                </a:solidFill>
              </a:rPr>
              <a:t>más conocimiento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00B0F0"/>
                </a:solidFill>
              </a:rPr>
              <a:t>más influencia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00B0F0"/>
                </a:solidFill>
              </a:rPr>
              <a:t>una relación más cercana</a:t>
            </a:r>
            <a: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sz="44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38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75053E-786C-24D3-D71B-E7E0E7A78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AF4F26D-DC17-B399-A352-F6E5A1EE9A71}"/>
              </a:ext>
            </a:extLst>
          </p:cNvPr>
          <p:cNvSpPr txBox="1"/>
          <p:nvPr/>
        </p:nvSpPr>
        <p:spPr>
          <a:xfrm>
            <a:off x="7843520" y="3870484"/>
            <a:ext cx="1050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¡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kumimoji="0" lang="en-US" sz="3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F56E8D-5DD6-7E53-FB20-22490FC82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A82D89-7435-0281-2346-0462ECEA1CB1}"/>
              </a:ext>
            </a:extLst>
          </p:cNvPr>
          <p:cNvSpPr txBox="1"/>
          <p:nvPr/>
        </p:nvSpPr>
        <p:spPr>
          <a:xfrm>
            <a:off x="512016" y="1445419"/>
            <a:ext cx="11679984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prstClr val="white"/>
                </a:solidFill>
                <a:latin typeface="Aptos" panose="02110004020202020204"/>
              </a:rPr>
              <a:t>1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>
                <a:solidFill>
                  <a:schemeClr val="bg1"/>
                </a:solidFill>
              </a:rPr>
              <a:t>Personas: </a:t>
            </a:r>
            <a:r>
              <a:rPr lang="es-ES" sz="4800" b="1" dirty="0">
                <a:solidFill>
                  <a:srgbClr val="FFC000"/>
                </a:solidFill>
              </a:rPr>
              <a:t>Las Excepciones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¿Ancianos? 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– </a:t>
            </a:r>
            <a:r>
              <a:rPr lang="en-US" sz="3600" b="1" dirty="0">
                <a:solidFill>
                  <a:srgbClr val="FF0000"/>
                </a:solidFill>
              </a:rPr>
              <a:t>¡</a:t>
            </a:r>
            <a:r>
              <a:rPr lang="en-US" sz="3600" b="1" i="1" dirty="0">
                <a:solidFill>
                  <a:srgbClr val="FF0000"/>
                </a:solidFill>
              </a:rPr>
              <a:t>N</a:t>
            </a:r>
            <a:r>
              <a:rPr lang="en-US" sz="3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1 Tim. 5:19-20</a:t>
            </a:r>
            <a:endParaRPr lang="es-ES" sz="4400" b="1" dirty="0">
              <a:solidFill>
                <a:srgbClr val="FFFF00"/>
              </a:solidFill>
            </a:endParaRP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¿ Un ap</a:t>
            </a:r>
            <a:r>
              <a:rPr lang="es-ES" sz="4400" b="1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óstol</a:t>
            </a:r>
            <a:r>
              <a:rPr lang="es-ES" sz="4400" b="1" dirty="0">
                <a:solidFill>
                  <a:srgbClr val="FFFF00"/>
                </a:solidFill>
              </a:rPr>
              <a:t>?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 – </a:t>
            </a:r>
            <a:r>
              <a:rPr lang="en-US" sz="3600" b="1" dirty="0">
                <a:solidFill>
                  <a:srgbClr val="FF0000"/>
                </a:solidFill>
              </a:rPr>
              <a:t>¡</a:t>
            </a:r>
            <a:r>
              <a:rPr lang="en-US" sz="3600" b="1" i="1" dirty="0">
                <a:solidFill>
                  <a:srgbClr val="FF0000"/>
                </a:solidFill>
              </a:rPr>
              <a:t>N</a:t>
            </a:r>
            <a:r>
              <a:rPr lang="en-US" sz="36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 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Gál. 2:14</a:t>
            </a:r>
          </a:p>
          <a:p>
            <a:pPr marL="1771650" lvl="2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¿ Familia/Parientes?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 – </a:t>
            </a:r>
            <a:r>
              <a:rPr lang="en-US" sz="3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228850" lvl="3" indent="-857250">
              <a:buFont typeface="Arial" panose="020B0604020202020204" pitchFamily="34" charset="0"/>
              <a:buChar char="•"/>
            </a:pPr>
            <a:r>
              <a:rPr lang="es-ES" sz="3600" b="1" dirty="0" err="1">
                <a:solidFill>
                  <a:srgbClr val="156082">
                    <a:lumMod val="40000"/>
                    <a:lumOff val="60000"/>
                  </a:srgbClr>
                </a:solidFill>
              </a:rPr>
              <a:t>Heb</a:t>
            </a: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. 12:6 – Los que amamos. Todo.</a:t>
            </a:r>
          </a:p>
          <a:p>
            <a:pPr marL="2228850" lvl="3" indent="-857250">
              <a:buFont typeface="Arial" panose="020B0604020202020204" pitchFamily="34" charset="0"/>
              <a:buChar char="•"/>
            </a:pP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Mateo 10:34-39</a:t>
            </a:r>
          </a:p>
          <a:p>
            <a:pPr marL="2228850" lvl="3" indent="-857250">
              <a:buFont typeface="Arial" panose="020B0604020202020204" pitchFamily="34" charset="0"/>
              <a:buChar char="•"/>
            </a:pPr>
            <a:r>
              <a:rPr lang="es-ES" sz="3600" b="1" dirty="0">
                <a:solidFill>
                  <a:srgbClr val="156082">
                    <a:lumMod val="40000"/>
                    <a:lumOff val="60000"/>
                  </a:srgbClr>
                </a:solidFill>
              </a:rPr>
              <a:t>Ej., congregaciones de una familia extendida</a:t>
            </a:r>
            <a:endParaRPr lang="es-ES" sz="4400" b="1" dirty="0">
              <a:solidFill>
                <a:srgbClr val="FFFF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901094-70B5-C87D-9085-40D3DB9EDF35}"/>
              </a:ext>
            </a:extLst>
          </p:cNvPr>
          <p:cNvSpPr txBox="1"/>
          <p:nvPr/>
        </p:nvSpPr>
        <p:spPr>
          <a:xfrm>
            <a:off x="5593080" y="2758440"/>
            <a:ext cx="91440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6B9984-5466-72B4-EBD4-595CCF5C8DB0}"/>
              </a:ext>
            </a:extLst>
          </p:cNvPr>
          <p:cNvSpPr txBox="1"/>
          <p:nvPr/>
        </p:nvSpPr>
        <p:spPr>
          <a:xfrm rot="20185521">
            <a:off x="2922028" y="3553186"/>
            <a:ext cx="6563424" cy="1569660"/>
          </a:xfrm>
          <a:prstGeom prst="rect">
            <a:avLst/>
          </a:prstGeom>
          <a:solidFill>
            <a:srgbClr val="404040"/>
          </a:solidFill>
        </p:spPr>
        <p:txBody>
          <a:bodyPr wrap="square" rtlCol="0">
            <a:spAutoFit/>
          </a:bodyPr>
          <a:lstStyle/>
          <a:p>
            <a:pPr marL="60325" marR="0" lvl="2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96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¡</a:t>
            </a:r>
            <a:r>
              <a:rPr kumimoji="0" lang="en-US" sz="96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Ning</a:t>
            </a:r>
            <a:r>
              <a:rPr kumimoji="0" lang="en-US" sz="9600" b="1" i="1" u="none" strike="noStrike" kern="1200" cap="none" spc="0" normalizeH="0" baseline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una</a:t>
            </a:r>
            <a:r>
              <a:rPr kumimoji="0" lang="en-US" sz="9600" b="1" i="1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!</a:t>
            </a:r>
            <a:endParaRPr kumimoji="0" lang="en-US" sz="9600" b="1" i="1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181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uiExpand="1" build="p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9EFEC5-E9C1-FFB3-6240-72904FE90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9122B-A371-2178-3337-987FE8934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AEF315-36E1-A593-026C-C4A25DD63A3F}"/>
              </a:ext>
            </a:extLst>
          </p:cNvPr>
          <p:cNvSpPr txBox="1"/>
          <p:nvPr/>
        </p:nvSpPr>
        <p:spPr>
          <a:xfrm>
            <a:off x="512016" y="1445419"/>
            <a:ext cx="116799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5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1"/>
                </a:solidFill>
              </a:rPr>
              <a:t>Participaci</a:t>
            </a: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ón</a:t>
            </a:r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6600" b="1" dirty="0">
              <a:solidFill>
                <a:schemeClr val="bg1"/>
              </a:solidFill>
            </a:endParaRP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Individual </a:t>
            </a:r>
            <a:r>
              <a:rPr lang="es-ES" sz="4000" b="1" dirty="0">
                <a:solidFill>
                  <a:srgbClr val="00B0F0"/>
                </a:solidFill>
              </a:rPr>
              <a:t>– 1 Cor 5:3</a:t>
            </a:r>
            <a:endParaRPr lang="es-ES" sz="4400" b="1" dirty="0">
              <a:solidFill>
                <a:srgbClr val="00B0F0"/>
              </a:solidFill>
            </a:endParaRPr>
          </a:p>
          <a:p>
            <a:pPr marL="1314450" lvl="1" indent="-857250">
              <a:buFont typeface="Arial" panose="020B0604020202020204" pitchFamily="34" charset="0"/>
              <a:buChar char="•"/>
            </a:pPr>
            <a:r>
              <a:rPr lang="es-ES" sz="4400" b="1" dirty="0">
                <a:solidFill>
                  <a:srgbClr val="FFFF00"/>
                </a:solidFill>
              </a:rPr>
              <a:t>Congregacional </a:t>
            </a:r>
            <a:r>
              <a:rPr lang="es-ES" sz="4000" b="1" dirty="0">
                <a:solidFill>
                  <a:srgbClr val="00B0F0"/>
                </a:solidFill>
              </a:rPr>
              <a:t>– 1 Cor 5:4-5</a:t>
            </a:r>
            <a:endParaRPr lang="es-E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25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CCFD8E-64D0-9061-60E4-C0EEDBCBF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1D2FC-BAFC-EB5F-9EFC-4F4550D3F4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3CDF8-4549-0D0E-777C-A9B4BF2FD621}"/>
              </a:ext>
            </a:extLst>
          </p:cNvPr>
          <p:cNvSpPr txBox="1"/>
          <p:nvPr/>
        </p:nvSpPr>
        <p:spPr>
          <a:xfrm>
            <a:off x="512016" y="1445419"/>
            <a:ext cx="11679984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5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1"/>
                </a:solidFill>
              </a:rPr>
              <a:t>Participaci</a:t>
            </a: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ón</a:t>
            </a:r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4000" b="1" dirty="0">
                <a:solidFill>
                  <a:srgbClr val="FFFF00"/>
                </a:solidFill>
              </a:rPr>
              <a:t>Los que </a:t>
            </a:r>
            <a:r>
              <a:rPr lang="es-ES" sz="4000" b="1" dirty="0">
                <a:solidFill>
                  <a:srgbClr val="FF0000"/>
                </a:solidFill>
              </a:rPr>
              <a:t>no</a:t>
            </a:r>
            <a:r>
              <a:rPr lang="es-ES" sz="4000" b="1" dirty="0">
                <a:solidFill>
                  <a:srgbClr val="FFFF00"/>
                </a:solidFill>
              </a:rPr>
              <a:t> participan</a:t>
            </a:r>
            <a:endParaRPr lang="es-ES" sz="4400" b="1" dirty="0">
              <a:solidFill>
                <a:srgbClr val="FFFF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C000"/>
                </a:solidFill>
              </a:rPr>
              <a:t>Se </a:t>
            </a:r>
            <a:r>
              <a:rPr lang="en-US" sz="3600" dirty="0" err="1">
                <a:solidFill>
                  <a:srgbClr val="FFC000"/>
                </a:solidFill>
              </a:rPr>
              <a:t>están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jactando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2800" dirty="0">
                <a:solidFill>
                  <a:srgbClr val="FFC000"/>
                </a:solidFill>
              </a:rPr>
              <a:t>(¿de </a:t>
            </a:r>
            <a:r>
              <a:rPr lang="en-US" sz="2800" dirty="0" err="1">
                <a:solidFill>
                  <a:srgbClr val="FFC000"/>
                </a:solidFill>
              </a:rPr>
              <a:t>su</a:t>
            </a:r>
            <a:r>
              <a:rPr lang="en-US" sz="2800" dirty="0">
                <a:solidFill>
                  <a:srgbClr val="FFC000"/>
                </a:solidFill>
              </a:rPr>
              <a:t> amor? ¿de la </a:t>
            </a:r>
            <a:r>
              <a:rPr lang="en-US" sz="2800" dirty="0" err="1">
                <a:solidFill>
                  <a:srgbClr val="FFC000"/>
                </a:solidFill>
              </a:rPr>
              <a:t>gracia</a:t>
            </a:r>
            <a:r>
              <a:rPr lang="en-US" sz="2800" dirty="0">
                <a:solidFill>
                  <a:srgbClr val="FFC000"/>
                </a:solidFill>
              </a:rPr>
              <a:t> de Dios?)</a:t>
            </a:r>
            <a:r>
              <a:rPr lang="en-US" sz="3200" dirty="0">
                <a:solidFill>
                  <a:srgbClr val="FFC000"/>
                </a:solidFill>
              </a:rPr>
              <a:t>.</a:t>
            </a:r>
            <a:r>
              <a:rPr lang="en-US" sz="3600" dirty="0">
                <a:solidFill>
                  <a:srgbClr val="FFC000"/>
                </a:solidFill>
              </a:rPr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FFC000"/>
                </a:solidFill>
              </a:rPr>
              <a:t>Están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permitiendo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que</a:t>
            </a:r>
            <a:r>
              <a:rPr lang="en-US" sz="3600" dirty="0">
                <a:solidFill>
                  <a:srgbClr val="FFC000"/>
                </a:solidFill>
              </a:rPr>
              <a:t> la </a:t>
            </a:r>
            <a:r>
              <a:rPr lang="en-US" sz="3600" b="1" dirty="0" err="1">
                <a:solidFill>
                  <a:srgbClr val="FF0000"/>
                </a:solidFill>
              </a:rPr>
              <a:t>levadura</a:t>
            </a:r>
            <a:r>
              <a:rPr lang="en-US" sz="3600" dirty="0">
                <a:solidFill>
                  <a:srgbClr val="FFC000"/>
                </a:solidFill>
              </a:rPr>
              <a:t> se </a:t>
            </a:r>
            <a:r>
              <a:rPr lang="en-US" sz="3600" dirty="0" err="1">
                <a:solidFill>
                  <a:srgbClr val="FFC000"/>
                </a:solidFill>
              </a:rPr>
              <a:t>quede</a:t>
            </a:r>
            <a:r>
              <a:rPr lang="en-US" sz="3600" dirty="0">
                <a:solidFill>
                  <a:srgbClr val="FFC000"/>
                </a:solidFill>
              </a:rPr>
              <a:t> y manche la </a:t>
            </a:r>
            <a:r>
              <a:rPr lang="en-US" sz="3600" dirty="0" err="1">
                <a:solidFill>
                  <a:srgbClr val="FFC000"/>
                </a:solidFill>
              </a:rPr>
              <a:t>iglesia</a:t>
            </a:r>
            <a:r>
              <a:rPr lang="en-US" sz="3600" dirty="0">
                <a:solidFill>
                  <a:srgbClr val="FFC000"/>
                </a:solidFill>
              </a:rPr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rgbClr val="FFC000"/>
                </a:solidFill>
              </a:rPr>
              <a:t>Dicen </a:t>
            </a:r>
            <a:r>
              <a:rPr lang="en-US" sz="3600" dirty="0" err="1">
                <a:solidFill>
                  <a:srgbClr val="FFC000"/>
                </a:solidFill>
              </a:rPr>
              <a:t>que</a:t>
            </a:r>
            <a:r>
              <a:rPr lang="en-US" sz="3600" dirty="0">
                <a:solidFill>
                  <a:srgbClr val="FFC000"/>
                </a:solidFill>
              </a:rPr>
              <a:t> el </a:t>
            </a:r>
            <a:r>
              <a:rPr lang="en-US" sz="3600" dirty="0" err="1">
                <a:solidFill>
                  <a:srgbClr val="FFC000"/>
                </a:solidFill>
              </a:rPr>
              <a:t>evangelio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b="1" dirty="0">
                <a:solidFill>
                  <a:srgbClr val="FF0000"/>
                </a:solidFill>
              </a:rPr>
              <a:t>no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hace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ninguna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FF0000"/>
                </a:solidFill>
              </a:rPr>
              <a:t>diferencia</a:t>
            </a:r>
            <a:r>
              <a:rPr lang="en-US" sz="3600" dirty="0">
                <a:solidFill>
                  <a:srgbClr val="FFC000"/>
                </a:solidFill>
              </a:rPr>
              <a:t>.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</a:rPr>
              <a:t>No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buscan</a:t>
            </a:r>
            <a:r>
              <a:rPr lang="en-US" sz="3600" dirty="0">
                <a:solidFill>
                  <a:srgbClr val="FFC000"/>
                </a:solidFill>
              </a:rPr>
              <a:t> la </a:t>
            </a:r>
            <a:r>
              <a:rPr lang="en-US" sz="3600" dirty="0" err="1">
                <a:solidFill>
                  <a:srgbClr val="FFC000"/>
                </a:solidFill>
              </a:rPr>
              <a:t>salvación</a:t>
            </a:r>
            <a:r>
              <a:rPr lang="en-US" sz="3600" dirty="0">
                <a:solidFill>
                  <a:srgbClr val="FFC000"/>
                </a:solidFill>
              </a:rPr>
              <a:t> del </a:t>
            </a:r>
            <a:r>
              <a:rPr lang="en-US" sz="3600" dirty="0" err="1">
                <a:solidFill>
                  <a:srgbClr val="FFC000"/>
                </a:solidFill>
              </a:rPr>
              <a:t>pecador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según</a:t>
            </a:r>
            <a:r>
              <a:rPr lang="en-US" sz="3600" dirty="0">
                <a:solidFill>
                  <a:srgbClr val="FFC000"/>
                </a:solidFill>
              </a:rPr>
              <a:t> las </a:t>
            </a:r>
            <a:r>
              <a:rPr lang="en-US" sz="3600" b="1" dirty="0" err="1">
                <a:solidFill>
                  <a:srgbClr val="FF0000"/>
                </a:solidFill>
              </a:rPr>
              <a:t>instrucciones</a:t>
            </a:r>
            <a:r>
              <a:rPr lang="en-US" sz="3600" dirty="0">
                <a:solidFill>
                  <a:srgbClr val="FFC000"/>
                </a:solidFill>
              </a:rPr>
              <a:t> del </a:t>
            </a:r>
            <a:r>
              <a:rPr lang="en-US" sz="3600" dirty="0" err="1">
                <a:solidFill>
                  <a:srgbClr val="FFC000"/>
                </a:solidFill>
              </a:rPr>
              <a:t>Señor</a:t>
            </a:r>
            <a:r>
              <a:rPr lang="en-US" sz="3600" dirty="0">
                <a:solidFill>
                  <a:srgbClr val="FFC000"/>
                </a:solidFill>
              </a:rPr>
              <a:t>. </a:t>
            </a:r>
            <a:r>
              <a:rPr lang="en-US" sz="2800" dirty="0">
                <a:solidFill>
                  <a:srgbClr val="FFC000"/>
                </a:solidFill>
              </a:rPr>
              <a:t>(</a:t>
            </a:r>
            <a:r>
              <a:rPr lang="en-US" sz="2800" dirty="0" err="1">
                <a:solidFill>
                  <a:srgbClr val="FFC000"/>
                </a:solidFill>
              </a:rPr>
              <a:t>Así</a:t>
            </a:r>
            <a:r>
              <a:rPr lang="en-US" sz="2800" dirty="0">
                <a:solidFill>
                  <a:srgbClr val="FFC000"/>
                </a:solidFill>
              </a:rPr>
              <a:t> no </a:t>
            </a:r>
            <a:r>
              <a:rPr lang="en-US" sz="2800" dirty="0" err="1">
                <a:solidFill>
                  <a:srgbClr val="FFC000"/>
                </a:solidFill>
              </a:rPr>
              <a:t>muestran</a:t>
            </a:r>
            <a:r>
              <a:rPr lang="en-US" sz="2800" dirty="0">
                <a:solidFill>
                  <a:srgbClr val="FFC000"/>
                </a:solidFill>
              </a:rPr>
              <a:t> el </a:t>
            </a:r>
            <a:r>
              <a:rPr lang="en-US" sz="2800" b="1" dirty="0">
                <a:solidFill>
                  <a:srgbClr val="FFC000"/>
                </a:solidFill>
              </a:rPr>
              <a:t>amor</a:t>
            </a:r>
            <a:r>
              <a:rPr lang="en-US" sz="2800" dirty="0">
                <a:solidFill>
                  <a:srgbClr val="FFC000"/>
                </a:solidFill>
              </a:rPr>
              <a:t> de Dios.)</a:t>
            </a:r>
            <a:endParaRPr lang="en-US" sz="36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19891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E118AB-8F56-A013-0AE2-7E4504246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14FBE-76DB-831D-FA9F-5513718FB1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2EE580-BEB6-CE3D-EC6C-0C73E2BB556E}"/>
              </a:ext>
            </a:extLst>
          </p:cNvPr>
          <p:cNvSpPr txBox="1"/>
          <p:nvPr/>
        </p:nvSpPr>
        <p:spPr>
          <a:xfrm>
            <a:off x="512016" y="1445419"/>
            <a:ext cx="11679984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5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1"/>
                </a:solidFill>
              </a:rPr>
              <a:t>Participaci</a:t>
            </a: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ón</a:t>
            </a:r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4000" b="1" dirty="0">
                <a:solidFill>
                  <a:srgbClr val="FFFF00"/>
                </a:solidFill>
              </a:rPr>
              <a:t>Los que </a:t>
            </a:r>
            <a:r>
              <a:rPr lang="es-ES" sz="4000" b="1" dirty="0">
                <a:solidFill>
                  <a:srgbClr val="FF0000"/>
                </a:solidFill>
              </a:rPr>
              <a:t>no</a:t>
            </a:r>
            <a:r>
              <a:rPr lang="es-ES" sz="4000" b="1" dirty="0">
                <a:solidFill>
                  <a:srgbClr val="FFFF00"/>
                </a:solidFill>
              </a:rPr>
              <a:t> participan</a:t>
            </a:r>
            <a:endParaRPr lang="es-ES" sz="4400" b="1" dirty="0">
              <a:solidFill>
                <a:srgbClr val="FFFF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b="1" dirty="0" err="1">
                <a:solidFill>
                  <a:srgbClr val="FF0000"/>
                </a:solidFill>
              </a:rPr>
              <a:t>Apoyan</a:t>
            </a:r>
            <a:r>
              <a:rPr lang="en-US" sz="3600" dirty="0">
                <a:solidFill>
                  <a:srgbClr val="FFC000"/>
                </a:solidFill>
              </a:rPr>
              <a:t> al </a:t>
            </a:r>
            <a:r>
              <a:rPr lang="en-US" sz="3600" dirty="0" err="1">
                <a:solidFill>
                  <a:srgbClr val="FFC000"/>
                </a:solidFill>
              </a:rPr>
              <a:t>pecador</a:t>
            </a:r>
            <a:r>
              <a:rPr lang="en-US" sz="3600" dirty="0">
                <a:solidFill>
                  <a:srgbClr val="FFC000"/>
                </a:solidFill>
              </a:rPr>
              <a:t>. </a:t>
            </a:r>
            <a:r>
              <a:rPr lang="en-US" sz="3600" b="1" dirty="0">
                <a:solidFill>
                  <a:schemeClr val="bg1"/>
                </a:solidFill>
              </a:rPr>
              <a:t>Rom. 1:32b</a:t>
            </a:r>
            <a:r>
              <a:rPr lang="en-US" sz="3600" dirty="0">
                <a:solidFill>
                  <a:schemeClr val="bg1"/>
                </a:solidFill>
              </a:rPr>
              <a:t> Los </a:t>
            </a:r>
            <a:r>
              <a:rPr lang="en-US" sz="3600" dirty="0" err="1">
                <a:solidFill>
                  <a:schemeClr val="bg1"/>
                </a:solidFill>
              </a:rPr>
              <a:t>que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practican</a:t>
            </a:r>
            <a:r>
              <a:rPr lang="en-US" sz="3600" dirty="0">
                <a:solidFill>
                  <a:schemeClr val="bg1"/>
                </a:solidFill>
              </a:rPr>
              <a:t> tales </a:t>
            </a:r>
            <a:r>
              <a:rPr lang="en-US" sz="3600" dirty="0" err="1">
                <a:solidFill>
                  <a:schemeClr val="bg1"/>
                </a:solidFill>
              </a:rPr>
              <a:t>cosas</a:t>
            </a:r>
            <a:r>
              <a:rPr lang="en-US" sz="3600" dirty="0">
                <a:solidFill>
                  <a:schemeClr val="bg1"/>
                </a:solidFill>
              </a:rPr>
              <a:t> son </a:t>
            </a:r>
            <a:r>
              <a:rPr lang="en-US" sz="3600" dirty="0" err="1">
                <a:solidFill>
                  <a:schemeClr val="bg1"/>
                </a:solidFill>
              </a:rPr>
              <a:t>dignos</a:t>
            </a:r>
            <a:r>
              <a:rPr lang="en-US" sz="3600" dirty="0">
                <a:solidFill>
                  <a:schemeClr val="bg1"/>
                </a:solidFill>
              </a:rPr>
              <a:t> de </a:t>
            </a:r>
            <a:r>
              <a:rPr lang="en-US" sz="3600" dirty="0" err="1">
                <a:solidFill>
                  <a:schemeClr val="bg1"/>
                </a:solidFill>
              </a:rPr>
              <a:t>muerte</a:t>
            </a:r>
            <a:r>
              <a:rPr lang="en-US" sz="3600" dirty="0">
                <a:solidFill>
                  <a:schemeClr val="bg1"/>
                </a:solidFill>
              </a:rPr>
              <a:t>, no </a:t>
            </a:r>
            <a:r>
              <a:rPr lang="en-US" sz="3600" dirty="0" err="1">
                <a:solidFill>
                  <a:schemeClr val="bg1"/>
                </a:solidFill>
              </a:rPr>
              <a:t>sólo</a:t>
            </a:r>
            <a:r>
              <a:rPr lang="en-US" sz="3600" dirty="0">
                <a:solidFill>
                  <a:schemeClr val="bg1"/>
                </a:solidFill>
              </a:rPr>
              <a:t> las </a:t>
            </a:r>
            <a:r>
              <a:rPr lang="en-US" sz="3600" dirty="0" err="1">
                <a:solidFill>
                  <a:schemeClr val="bg1"/>
                </a:solidFill>
              </a:rPr>
              <a:t>hacen</a:t>
            </a:r>
            <a:r>
              <a:rPr lang="en-US" sz="3600" dirty="0">
                <a:solidFill>
                  <a:schemeClr val="bg1"/>
                </a:solidFill>
              </a:rPr>
              <a:t>, </a:t>
            </a:r>
            <a:r>
              <a:rPr lang="en-US" sz="3600" dirty="0" err="1">
                <a:solidFill>
                  <a:schemeClr val="bg1"/>
                </a:solidFill>
              </a:rPr>
              <a:t>sino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que</a:t>
            </a:r>
            <a:r>
              <a:rPr lang="en-US" sz="3600" dirty="0">
                <a:solidFill>
                  <a:schemeClr val="bg1"/>
                </a:solidFill>
              </a:rPr>
              <a:t> también se </a:t>
            </a:r>
            <a:r>
              <a:rPr lang="en-US" sz="3600" dirty="0" err="1">
                <a:solidFill>
                  <a:schemeClr val="bg1"/>
                </a:solidFill>
              </a:rPr>
              <a:t>complacen</a:t>
            </a:r>
            <a:r>
              <a:rPr lang="en-US" sz="3600" dirty="0">
                <a:solidFill>
                  <a:schemeClr val="bg1"/>
                </a:solidFill>
              </a:rPr>
              <a:t> con </a:t>
            </a:r>
            <a:r>
              <a:rPr lang="en-US" sz="3600" dirty="0" err="1">
                <a:solidFill>
                  <a:schemeClr val="bg1"/>
                </a:solidFill>
              </a:rPr>
              <a:t>los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que</a:t>
            </a:r>
            <a:r>
              <a:rPr lang="en-US" sz="3600" dirty="0">
                <a:solidFill>
                  <a:schemeClr val="bg1"/>
                </a:solidFill>
              </a:rPr>
              <a:t> las </a:t>
            </a:r>
            <a:r>
              <a:rPr lang="en-US" sz="3600" dirty="0" err="1">
                <a:solidFill>
                  <a:schemeClr val="bg1"/>
                </a:solidFill>
              </a:rPr>
              <a:t>practican</a:t>
            </a:r>
            <a:r>
              <a:rPr lang="en-US" sz="3600" dirty="0">
                <a:solidFill>
                  <a:schemeClr val="bg1"/>
                </a:solidFill>
              </a:rPr>
              <a:t>.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rgbClr val="FFC000"/>
                </a:solidFill>
              </a:rPr>
              <a:t>Pregonan</a:t>
            </a:r>
            <a:r>
              <a:rPr lang="en-US" sz="3600" dirty="0">
                <a:solidFill>
                  <a:srgbClr val="FFC000"/>
                </a:solidFill>
              </a:rPr>
              <a:t>, “</a:t>
            </a:r>
            <a:r>
              <a:rPr lang="en-US" sz="3600" i="1" dirty="0">
                <a:solidFill>
                  <a:srgbClr val="00B0F0"/>
                </a:solidFill>
              </a:rPr>
              <a:t>¡</a:t>
            </a:r>
            <a:r>
              <a:rPr lang="en-US" sz="3600" i="1" dirty="0" err="1">
                <a:solidFill>
                  <a:srgbClr val="00B0F0"/>
                </a:solidFill>
              </a:rPr>
              <a:t>los</a:t>
            </a:r>
            <a:r>
              <a:rPr lang="en-US" sz="3600" i="1" dirty="0">
                <a:solidFill>
                  <a:srgbClr val="00B0F0"/>
                </a:solidFill>
              </a:rPr>
              <a:t> </a:t>
            </a:r>
            <a:r>
              <a:rPr lang="en-US" sz="3600" i="1" dirty="0" err="1">
                <a:solidFill>
                  <a:srgbClr val="00B0F0"/>
                </a:solidFill>
              </a:rPr>
              <a:t>que</a:t>
            </a:r>
            <a:r>
              <a:rPr lang="en-US" sz="3600" i="1" dirty="0">
                <a:solidFill>
                  <a:srgbClr val="00B0F0"/>
                </a:solidFill>
              </a:rPr>
              <a:t> </a:t>
            </a:r>
            <a:r>
              <a:rPr lang="en-US" sz="3600" i="1" dirty="0" err="1">
                <a:solidFill>
                  <a:srgbClr val="00B0F0"/>
                </a:solidFill>
              </a:rPr>
              <a:t>practican</a:t>
            </a:r>
            <a:r>
              <a:rPr lang="en-US" sz="3600" i="1" dirty="0">
                <a:solidFill>
                  <a:srgbClr val="00B0F0"/>
                </a:solidFill>
              </a:rPr>
              <a:t> la </a:t>
            </a:r>
            <a:r>
              <a:rPr lang="en-US" sz="3600" i="1" dirty="0" err="1">
                <a:solidFill>
                  <a:srgbClr val="00B0F0"/>
                </a:solidFill>
              </a:rPr>
              <a:t>disciplina</a:t>
            </a:r>
            <a:r>
              <a:rPr lang="en-US" sz="3600" i="1" dirty="0">
                <a:solidFill>
                  <a:srgbClr val="00B0F0"/>
                </a:solidFill>
              </a:rPr>
              <a:t> </a:t>
            </a:r>
            <a:r>
              <a:rPr lang="en-US" sz="3600" i="1" dirty="0" err="1">
                <a:solidFill>
                  <a:srgbClr val="00B0F0"/>
                </a:solidFill>
              </a:rPr>
              <a:t>están</a:t>
            </a:r>
            <a:r>
              <a:rPr lang="en-US" sz="3600" i="1" dirty="0">
                <a:solidFill>
                  <a:srgbClr val="00B0F0"/>
                </a:solidFill>
              </a:rPr>
              <a:t> </a:t>
            </a:r>
            <a:r>
              <a:rPr lang="en-US" sz="3600" b="1" i="1" dirty="0">
                <a:solidFill>
                  <a:srgbClr val="00B0F0"/>
                </a:solidFill>
              </a:rPr>
              <a:t>mal</a:t>
            </a:r>
            <a:r>
              <a:rPr lang="en-US" sz="3600" i="1" dirty="0">
                <a:solidFill>
                  <a:srgbClr val="00B0F0"/>
                </a:solidFill>
              </a:rPr>
              <a:t>!</a:t>
            </a:r>
            <a:r>
              <a:rPr lang="en-US" sz="3600" dirty="0">
                <a:solidFill>
                  <a:srgbClr val="FFC000"/>
                </a:solidFill>
              </a:rPr>
              <a:t>” </a:t>
            </a:r>
            <a:r>
              <a:rPr lang="en-US" sz="3600" dirty="0" err="1">
                <a:solidFill>
                  <a:srgbClr val="FFC000"/>
                </a:solidFill>
              </a:rPr>
              <a:t>Apoyan</a:t>
            </a:r>
            <a:r>
              <a:rPr lang="en-US" sz="3600" dirty="0">
                <a:solidFill>
                  <a:srgbClr val="FFC000"/>
                </a:solidFill>
              </a:rPr>
              <a:t> la inevitable </a:t>
            </a:r>
            <a:r>
              <a:rPr lang="en-US" sz="3600" dirty="0" err="1">
                <a:solidFill>
                  <a:srgbClr val="FFC000"/>
                </a:solidFill>
              </a:rPr>
              <a:t>queja</a:t>
            </a:r>
            <a:r>
              <a:rPr lang="en-US" sz="3600" dirty="0">
                <a:solidFill>
                  <a:srgbClr val="FFC000"/>
                </a:solidFill>
              </a:rPr>
              <a:t> de la persona </a:t>
            </a:r>
            <a:r>
              <a:rPr lang="en-US" sz="3600" dirty="0" err="1">
                <a:solidFill>
                  <a:srgbClr val="FFC000"/>
                </a:solidFill>
              </a:rPr>
              <a:t>disciplinada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que</a:t>
            </a:r>
            <a:r>
              <a:rPr lang="en-US" sz="3600" dirty="0">
                <a:solidFill>
                  <a:srgbClr val="FFC000"/>
                </a:solidFill>
              </a:rPr>
              <a:t> “</a:t>
            </a:r>
            <a:r>
              <a:rPr lang="en-US" sz="3600" b="1" dirty="0">
                <a:solidFill>
                  <a:srgbClr val="00B0F0"/>
                </a:solidFill>
              </a:rPr>
              <a:t>no</a:t>
            </a:r>
            <a:r>
              <a:rPr lang="en-US" sz="3600" dirty="0">
                <a:solidFill>
                  <a:srgbClr val="00B0F0"/>
                </a:solidFill>
              </a:rPr>
              <a:t> </a:t>
            </a:r>
            <a:r>
              <a:rPr lang="en-US" sz="3600" dirty="0" err="1">
                <a:solidFill>
                  <a:srgbClr val="00B0F0"/>
                </a:solidFill>
              </a:rPr>
              <a:t>tienen</a:t>
            </a:r>
            <a:r>
              <a:rPr lang="en-US" sz="3600" dirty="0">
                <a:solidFill>
                  <a:srgbClr val="00B0F0"/>
                </a:solidFill>
              </a:rPr>
              <a:t> </a:t>
            </a:r>
            <a:r>
              <a:rPr lang="en-US" sz="3600" b="1" dirty="0">
                <a:solidFill>
                  <a:srgbClr val="00B0F0"/>
                </a:solidFill>
              </a:rPr>
              <a:t>amor</a:t>
            </a:r>
            <a:r>
              <a:rPr lang="en-US" sz="3600" dirty="0">
                <a:solidFill>
                  <a:srgbClr val="FFC000"/>
                </a:solidFill>
              </a:rPr>
              <a:t>.” </a:t>
            </a:r>
            <a:r>
              <a:rPr lang="en-US" sz="3600" dirty="0" err="1">
                <a:solidFill>
                  <a:srgbClr val="FFC000"/>
                </a:solidFill>
              </a:rPr>
              <a:t>Así</a:t>
            </a:r>
            <a:r>
              <a:rPr lang="en-US" sz="3600" dirty="0">
                <a:solidFill>
                  <a:srgbClr val="FFC000"/>
                </a:solidFill>
              </a:rPr>
              <a:t>, </a:t>
            </a:r>
            <a:r>
              <a:rPr lang="en-US" sz="3600" dirty="0" err="1">
                <a:solidFill>
                  <a:srgbClr val="FFC000"/>
                </a:solidFill>
              </a:rPr>
              <a:t>en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vez</a:t>
            </a:r>
            <a:r>
              <a:rPr lang="en-US" sz="3600" dirty="0">
                <a:solidFill>
                  <a:srgbClr val="FFC000"/>
                </a:solidFill>
              </a:rPr>
              <a:t> de </a:t>
            </a:r>
            <a:r>
              <a:rPr lang="en-US" sz="3600" dirty="0" err="1">
                <a:solidFill>
                  <a:srgbClr val="FFC000"/>
                </a:solidFill>
              </a:rPr>
              <a:t>una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congregación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b="1" i="1" dirty="0" err="1">
                <a:solidFill>
                  <a:schemeClr val="bg1"/>
                </a:solidFill>
              </a:rPr>
              <a:t>unida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enfrentando</a:t>
            </a:r>
            <a:r>
              <a:rPr lang="en-US" sz="3600" dirty="0">
                <a:solidFill>
                  <a:srgbClr val="FFC000"/>
                </a:solidFill>
              </a:rPr>
              <a:t> el </a:t>
            </a:r>
            <a:r>
              <a:rPr lang="en-US" sz="3600" dirty="0" err="1">
                <a:solidFill>
                  <a:srgbClr val="FFC000"/>
                </a:solidFill>
              </a:rPr>
              <a:t>pecado</a:t>
            </a:r>
            <a:r>
              <a:rPr lang="en-US" sz="3600" dirty="0">
                <a:solidFill>
                  <a:srgbClr val="FFC000"/>
                </a:solidFill>
              </a:rPr>
              <a:t>, </a:t>
            </a:r>
            <a:r>
              <a:rPr lang="en-US" sz="3600" dirty="0" err="1">
                <a:solidFill>
                  <a:srgbClr val="FFC000"/>
                </a:solidFill>
              </a:rPr>
              <a:t>vemos</a:t>
            </a:r>
            <a:r>
              <a:rPr lang="en-US" sz="3600" dirty="0">
                <a:solidFill>
                  <a:srgbClr val="FFC000"/>
                </a:solidFill>
              </a:rPr>
              <a:t> un </a:t>
            </a:r>
            <a:r>
              <a:rPr lang="en-US" sz="3600" dirty="0" err="1">
                <a:solidFill>
                  <a:srgbClr val="FF0000"/>
                </a:solidFill>
              </a:rPr>
              <a:t>grupo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b="1" i="1" dirty="0" err="1">
                <a:solidFill>
                  <a:srgbClr val="FF0000"/>
                </a:solidFill>
              </a:rPr>
              <a:t>dividido</a:t>
            </a:r>
            <a:r>
              <a:rPr lang="en-US" sz="3600" dirty="0">
                <a:solidFill>
                  <a:srgbClr val="FFC000"/>
                </a:solidFill>
              </a:rPr>
              <a:t>.</a:t>
            </a:r>
          </a:p>
          <a:p>
            <a:pPr marL="1314450" lvl="1" indent="-857250">
              <a:buFont typeface="Arial" panose="020B0604020202020204" pitchFamily="34" charset="0"/>
              <a:buChar char="•"/>
            </a:pP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558218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96A5D1-C5A9-AC90-E5D9-B5BAFBADE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02F97-8FDC-7759-8161-3D85C2DDD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170F0D-6E2D-BC69-190A-AD0D3CA1F830}"/>
              </a:ext>
            </a:extLst>
          </p:cNvPr>
          <p:cNvSpPr txBox="1"/>
          <p:nvPr/>
        </p:nvSpPr>
        <p:spPr>
          <a:xfrm>
            <a:off x="512016" y="1445419"/>
            <a:ext cx="11679984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noProof="0" dirty="0">
                <a:solidFill>
                  <a:prstClr val="white"/>
                </a:solidFill>
                <a:latin typeface="Aptos" panose="02110004020202020204"/>
              </a:rPr>
              <a:t>5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6600" b="1" dirty="0" err="1">
                <a:solidFill>
                  <a:schemeClr val="bg1"/>
                </a:solidFill>
              </a:rPr>
              <a:t>Participaci</a:t>
            </a: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ón</a:t>
            </a:r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s-ES" sz="4000" b="1" dirty="0">
                <a:solidFill>
                  <a:srgbClr val="FFFF00"/>
                </a:solidFill>
              </a:rPr>
              <a:t>Los que </a:t>
            </a:r>
            <a:r>
              <a:rPr lang="es-ES" sz="4000" b="1" dirty="0">
                <a:solidFill>
                  <a:srgbClr val="FF0000"/>
                </a:solidFill>
              </a:rPr>
              <a:t>no</a:t>
            </a:r>
            <a:r>
              <a:rPr lang="es-ES" sz="4000" b="1" dirty="0">
                <a:solidFill>
                  <a:srgbClr val="FFFF00"/>
                </a:solidFill>
              </a:rPr>
              <a:t> participan</a:t>
            </a:r>
            <a:endParaRPr lang="es-ES" sz="4400" b="1" dirty="0">
              <a:solidFill>
                <a:srgbClr val="FFFF00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3600" b="1" i="1" dirty="0" err="1">
                <a:solidFill>
                  <a:srgbClr val="FFC000"/>
                </a:solidFill>
              </a:rPr>
              <a:t>Ilustración</a:t>
            </a:r>
            <a:r>
              <a:rPr lang="en-US" sz="3600" b="1" dirty="0">
                <a:solidFill>
                  <a:srgbClr val="FFC000"/>
                </a:solidFill>
              </a:rPr>
              <a:t> del padre </a:t>
            </a:r>
            <a:r>
              <a:rPr lang="en-US" sz="3600" b="1" dirty="0" err="1">
                <a:solidFill>
                  <a:srgbClr val="FFC000"/>
                </a:solidFill>
              </a:rPr>
              <a:t>que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r>
              <a:rPr lang="en-US" sz="3600" b="1" dirty="0" err="1">
                <a:solidFill>
                  <a:srgbClr val="00B0F0"/>
                </a:solidFill>
              </a:rPr>
              <a:t>disciplina</a:t>
            </a:r>
            <a:r>
              <a:rPr lang="en-US" sz="3600" b="1" dirty="0">
                <a:solidFill>
                  <a:srgbClr val="FFC000"/>
                </a:solidFill>
              </a:rPr>
              <a:t> al </a:t>
            </a:r>
            <a:r>
              <a:rPr lang="en-US" sz="3600" b="1" dirty="0" err="1">
                <a:solidFill>
                  <a:srgbClr val="FFC000"/>
                </a:solidFill>
              </a:rPr>
              <a:t>hijo</a:t>
            </a:r>
            <a:r>
              <a:rPr lang="en-US" sz="3600" b="1" dirty="0">
                <a:solidFill>
                  <a:srgbClr val="FFC000"/>
                </a:solidFill>
              </a:rPr>
              <a:t> </a:t>
            </a:r>
            <a:br>
              <a:rPr lang="en-US" sz="3600" b="1" dirty="0">
                <a:solidFill>
                  <a:srgbClr val="FFC000"/>
                </a:solidFill>
              </a:rPr>
            </a:br>
            <a:r>
              <a:rPr lang="en-US" sz="3600" b="1" dirty="0">
                <a:solidFill>
                  <a:srgbClr val="FFC000"/>
                </a:solidFill>
              </a:rPr>
              <a:t>y la madre </a:t>
            </a:r>
            <a:r>
              <a:rPr lang="en-US" sz="3600" b="1" dirty="0" err="1">
                <a:solidFill>
                  <a:srgbClr val="FFC000"/>
                </a:solidFill>
              </a:rPr>
              <a:t>que</a:t>
            </a:r>
            <a:r>
              <a:rPr lang="en-US" sz="3600" b="1" dirty="0">
                <a:solidFill>
                  <a:srgbClr val="FFC000"/>
                </a:solidFill>
              </a:rPr>
              <a:t> lo </a:t>
            </a:r>
            <a:r>
              <a:rPr lang="en-US" sz="3600" b="1" i="1" dirty="0" err="1">
                <a:solidFill>
                  <a:srgbClr val="FF0000"/>
                </a:solidFill>
              </a:rPr>
              <a:t>arruina</a:t>
            </a:r>
            <a:r>
              <a:rPr lang="en-US" sz="3600" b="1" dirty="0">
                <a:solidFill>
                  <a:srgbClr val="FFC000"/>
                </a:solidFill>
              </a:rPr>
              <a:t>.</a:t>
            </a:r>
          </a:p>
          <a:p>
            <a:pPr algn="ctr"/>
            <a:r>
              <a:rPr lang="en-US" sz="3600" b="1" dirty="0">
                <a:solidFill>
                  <a:srgbClr val="00B0F0"/>
                </a:solidFill>
              </a:rPr>
              <a:t>Prov. 29:15</a:t>
            </a:r>
            <a:r>
              <a:rPr lang="en-US" sz="8000" b="1" dirty="0">
                <a:solidFill>
                  <a:schemeClr val="bg1"/>
                </a:solidFill>
              </a:rPr>
              <a:t> </a:t>
            </a:r>
            <a:r>
              <a:rPr lang="en-US" sz="4000" dirty="0">
                <a:solidFill>
                  <a:schemeClr val="bg1"/>
                </a:solidFill>
              </a:rPr>
              <a:t>La </a:t>
            </a:r>
            <a:r>
              <a:rPr lang="en-US" sz="4000" dirty="0" err="1">
                <a:solidFill>
                  <a:schemeClr val="bg1"/>
                </a:solidFill>
              </a:rPr>
              <a:t>vara</a:t>
            </a:r>
            <a:r>
              <a:rPr lang="en-US" sz="4000" dirty="0">
                <a:solidFill>
                  <a:schemeClr val="bg1"/>
                </a:solidFill>
              </a:rPr>
              <a:t> y la </a:t>
            </a:r>
            <a:r>
              <a:rPr lang="en-US" sz="4000" dirty="0" err="1">
                <a:solidFill>
                  <a:schemeClr val="bg1"/>
                </a:solidFill>
              </a:rPr>
              <a:t>corrección</a:t>
            </a:r>
            <a:r>
              <a:rPr lang="en-US" sz="4000" dirty="0">
                <a:solidFill>
                  <a:schemeClr val="bg1"/>
                </a:solidFill>
              </a:rPr>
              <a:t> dan </a:t>
            </a:r>
            <a:r>
              <a:rPr lang="en-US" sz="4000" dirty="0" err="1">
                <a:solidFill>
                  <a:schemeClr val="bg1"/>
                </a:solidFill>
              </a:rPr>
              <a:t>sabiduría</a:t>
            </a:r>
            <a:r>
              <a:rPr lang="en-US" sz="4000">
                <a:solidFill>
                  <a:schemeClr val="bg1"/>
                </a:solidFill>
              </a:rPr>
              <a:t>;</a:t>
            </a:r>
            <a:br>
              <a:rPr lang="en-US" sz="4000">
                <a:solidFill>
                  <a:schemeClr val="bg1"/>
                </a:solidFill>
              </a:rPr>
            </a:br>
            <a:r>
              <a:rPr lang="en-US" sz="4000">
                <a:solidFill>
                  <a:schemeClr val="bg1"/>
                </a:solidFill>
              </a:rPr>
              <a:t>Mas </a:t>
            </a:r>
            <a:r>
              <a:rPr lang="en-US" sz="4000" dirty="0">
                <a:solidFill>
                  <a:schemeClr val="bg1"/>
                </a:solidFill>
              </a:rPr>
              <a:t>el muchacho </a:t>
            </a:r>
            <a:r>
              <a:rPr lang="en-US" sz="4000" b="1" dirty="0" err="1">
                <a:solidFill>
                  <a:schemeClr val="bg1"/>
                </a:solidFill>
              </a:rPr>
              <a:t>consentido</a:t>
            </a:r>
            <a:r>
              <a:rPr lang="en-US" sz="4000" dirty="0">
                <a:solidFill>
                  <a:schemeClr val="bg1"/>
                </a:solidFill>
              </a:rPr>
              <a:t> </a:t>
            </a:r>
            <a:br>
              <a:rPr lang="en-US" sz="4000" dirty="0">
                <a:solidFill>
                  <a:schemeClr val="bg1"/>
                </a:solidFill>
              </a:rPr>
            </a:br>
            <a:r>
              <a:rPr lang="en-US" sz="4000" dirty="0" err="1">
                <a:solidFill>
                  <a:schemeClr val="bg1"/>
                </a:solidFill>
              </a:rPr>
              <a:t>avergonzará</a:t>
            </a:r>
            <a:r>
              <a:rPr lang="en-US" sz="4000" dirty="0">
                <a:solidFill>
                  <a:schemeClr val="bg1"/>
                </a:solidFill>
              </a:rPr>
              <a:t> a </a:t>
            </a:r>
            <a:r>
              <a:rPr lang="en-US" sz="4000" dirty="0" err="1">
                <a:solidFill>
                  <a:schemeClr val="bg1"/>
                </a:solidFill>
              </a:rPr>
              <a:t>su</a:t>
            </a:r>
            <a:r>
              <a:rPr lang="en-US" sz="4000" dirty="0">
                <a:solidFill>
                  <a:schemeClr val="bg1"/>
                </a:solidFill>
              </a:rPr>
              <a:t> madre.</a:t>
            </a:r>
          </a:p>
        </p:txBody>
      </p:sp>
    </p:spTree>
    <p:extLst>
      <p:ext uri="{BB962C8B-B14F-4D97-AF65-F5344CB8AC3E}">
        <p14:creationId xmlns:p14="http://schemas.microsoft.com/office/powerpoint/2010/main" val="20818400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90EBB-548F-A435-9046-81135DF45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70895-486B-68BA-58BC-6D2DF3AAE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445419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l">
              <a:tabLst>
                <a:tab pos="341313" algn="l"/>
              </a:tabLst>
            </a:pPr>
            <a:r>
              <a:rPr lang="en-US" sz="8800" b="1" dirty="0"/>
              <a:t>	La </a:t>
            </a:r>
            <a:r>
              <a:rPr lang="en-US" sz="8800" b="1" dirty="0" err="1"/>
              <a:t>Disciplina</a:t>
            </a:r>
            <a:endParaRPr lang="en-US" sz="88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4E75B3-6A77-B887-2EF3-320A638460F8}"/>
              </a:ext>
            </a:extLst>
          </p:cNvPr>
          <p:cNvSpPr txBox="1"/>
          <p:nvPr/>
        </p:nvSpPr>
        <p:spPr>
          <a:xfrm>
            <a:off x="512016" y="1445419"/>
            <a:ext cx="1167998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>
              <a:buAutoNum type="arabicPeriod"/>
            </a:pPr>
            <a:r>
              <a:rPr lang="en-US" sz="6600" b="1" dirty="0">
                <a:solidFill>
                  <a:schemeClr val="bg1"/>
                </a:solidFill>
              </a:rPr>
              <a:t>Personas</a:t>
            </a:r>
          </a:p>
          <a:p>
            <a:pPr marL="1143000" indent="-1143000"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Pasos</a:t>
            </a:r>
          </a:p>
          <a:p>
            <a:pPr marL="1143000" indent="-1143000">
              <a:buAutoNum type="arabicPeriod"/>
            </a:pP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Propósitos</a:t>
            </a:r>
            <a:endParaRPr lang="en-US" sz="66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0" indent="-1143000">
              <a:buAutoNum type="arabicPeriod"/>
            </a:pPr>
            <a:r>
              <a:rPr lang="en-US" sz="66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Poder</a:t>
            </a:r>
          </a:p>
          <a:p>
            <a:pPr marL="1143000" indent="-1143000">
              <a:buAutoNum type="arabicPeriod"/>
            </a:pPr>
            <a:r>
              <a:rPr lang="en-US" sz="6600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Participación</a:t>
            </a:r>
            <a:endParaRPr lang="en-US" sz="4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7060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</TotalTime>
  <Words>492</Words>
  <Application>Microsoft Office PowerPoint</Application>
  <PresentationFormat>Widescreen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 La Disciplina</vt:lpstr>
      <vt:lpstr> La Disciplina</vt:lpstr>
      <vt:lpstr> La Disciplina</vt:lpstr>
      <vt:lpstr> La Disciplina</vt:lpstr>
      <vt:lpstr> La Disciplina</vt:lpstr>
      <vt:lpstr> La Disciplina</vt:lpstr>
      <vt:lpstr> La Disciplina</vt:lpstr>
      <vt:lpstr> La Disciplina</vt:lpstr>
      <vt:lpstr> La Disciplina</vt:lpstr>
      <vt:lpstr> La Disciplina</vt:lpstr>
      <vt:lpstr> La Disciplina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Vicki Copeland</dc:creator>
  <cp:lastModifiedBy>Vicki Copeland</cp:lastModifiedBy>
  <cp:revision>68</cp:revision>
  <dcterms:created xsi:type="dcterms:W3CDTF">2026-09-20T11:01:09Z</dcterms:created>
  <dcterms:modified xsi:type="dcterms:W3CDTF">2026-09-25T17:18:09Z</dcterms:modified>
</cp:coreProperties>
</file>