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72" r:id="rId2"/>
    <p:sldId id="413" r:id="rId3"/>
    <p:sldId id="461" r:id="rId4"/>
    <p:sldId id="467" r:id="rId5"/>
    <p:sldId id="469" r:id="rId6"/>
    <p:sldId id="470" r:id="rId7"/>
    <p:sldId id="442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FF33"/>
    <a:srgbClr val="7A707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84875" autoAdjust="0"/>
  </p:normalViewPr>
  <p:slideViewPr>
    <p:cSldViewPr>
      <p:cViewPr varScale="1">
        <p:scale>
          <a:sx n="66" d="100"/>
          <a:sy n="66" d="100"/>
        </p:scale>
        <p:origin x="191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FE904-2D24-4704-ACF5-0920B1AE908B}" type="datetimeFigureOut">
              <a:rPr lang="es-CL" smtClean="0"/>
              <a:t>09-12-2024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BA7A1-1417-420F-8F04-FB072539B5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1345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Era solo para judíos.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A7A1-1417-420F-8F04-FB072539B5DB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9787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Era solo para judíos.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A7A1-1417-420F-8F04-FB072539B5DB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96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Era solo para judíos.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A7A1-1417-420F-8F04-FB072539B5DB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5545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Era solo para judíos.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A7A1-1417-420F-8F04-FB072539B5DB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972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78F6-C524-4429-A538-9B4C95934E78}" type="datetimeFigureOut">
              <a:rPr lang="es-CL" smtClean="0"/>
              <a:t>09-12-2024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5CD4-FF27-4F7A-80FF-E56F8E78B2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746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78F6-C524-4429-A538-9B4C95934E78}" type="datetimeFigureOut">
              <a:rPr lang="es-CL" smtClean="0"/>
              <a:t>09-12-2024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5CD4-FF27-4F7A-80FF-E56F8E78B2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695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78F6-C524-4429-A538-9B4C95934E78}" type="datetimeFigureOut">
              <a:rPr lang="es-CL" smtClean="0"/>
              <a:t>09-12-2024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5CD4-FF27-4F7A-80FF-E56F8E78B2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961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3000"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78F6-C524-4429-A538-9B4C95934E78}" type="datetimeFigureOut">
              <a:rPr lang="es-CL" smtClean="0"/>
              <a:t>09-12-2024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5CD4-FF27-4F7A-80FF-E56F8E78B2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848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78F6-C524-4429-A538-9B4C95934E78}" type="datetimeFigureOut">
              <a:rPr lang="es-CL" smtClean="0"/>
              <a:t>09-12-2024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5CD4-FF27-4F7A-80FF-E56F8E78B2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528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78F6-C524-4429-A538-9B4C95934E78}" type="datetimeFigureOut">
              <a:rPr lang="es-CL" smtClean="0"/>
              <a:t>09-12-2024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5CD4-FF27-4F7A-80FF-E56F8E78B2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262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78F6-C524-4429-A538-9B4C95934E78}" type="datetimeFigureOut">
              <a:rPr lang="es-CL" smtClean="0"/>
              <a:t>09-12-2024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5CD4-FF27-4F7A-80FF-E56F8E78B2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520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78F6-C524-4429-A538-9B4C95934E78}" type="datetimeFigureOut">
              <a:rPr lang="es-CL" smtClean="0"/>
              <a:t>09-12-2024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5CD4-FF27-4F7A-80FF-E56F8E78B2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968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78F6-C524-4429-A538-9B4C95934E78}" type="datetimeFigureOut">
              <a:rPr lang="es-CL" smtClean="0"/>
              <a:t>09-12-2024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5CD4-FF27-4F7A-80FF-E56F8E78B2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718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78F6-C524-4429-A538-9B4C95934E78}" type="datetimeFigureOut">
              <a:rPr lang="es-CL" smtClean="0"/>
              <a:t>09-12-2024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5CD4-FF27-4F7A-80FF-E56F8E78B2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505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78F6-C524-4429-A538-9B4C95934E78}" type="datetimeFigureOut">
              <a:rPr lang="es-CL" smtClean="0"/>
              <a:t>09-12-2024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5CD4-FF27-4F7A-80FF-E56F8E78B2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341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878F6-C524-4429-A538-9B4C95934E78}" type="datetimeFigureOut">
              <a:rPr lang="es-CL" smtClean="0"/>
              <a:t>09-12-2024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E5CD4-FF27-4F7A-80FF-E56F8E78B2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452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0736" y="-1"/>
            <a:ext cx="9174735" cy="6858001"/>
          </a:xfrm>
          <a:solidFill>
            <a:schemeClr val="tx1"/>
          </a:solidFill>
        </p:spPr>
        <p:txBody>
          <a:bodyPr/>
          <a:lstStyle/>
          <a:p>
            <a:endParaRPr lang="es-MX" dirty="0"/>
          </a:p>
        </p:txBody>
      </p:sp>
      <p:pic>
        <p:nvPicPr>
          <p:cNvPr id="8" name="Picture 2" descr="Esto es lo que implica ser discípulo de Jesús - Restaura Ministeri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36" y="692696"/>
            <a:ext cx="9174735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-30736" y="18159"/>
            <a:ext cx="91747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400" dirty="0">
                <a:ln w="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Características de un discípulo de Cristo</a:t>
            </a:r>
          </a:p>
          <a:p>
            <a:r>
              <a:rPr lang="es-MX" sz="36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72380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575" y="1521153"/>
            <a:ext cx="8786625" cy="634605"/>
          </a:xfr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s-MX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I.- </a:t>
            </a:r>
            <a:r>
              <a:rPr lang="es-MX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bautizado en Cristo Jesús.</a:t>
            </a:r>
          </a:p>
        </p:txBody>
      </p:sp>
      <p:sp>
        <p:nvSpPr>
          <p:cNvPr id="4" name="AutoShape 2" descr="Archivo:Wikipedia-es-logo-black-on-white.png - Wikipedia, la enciclopedia 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Archivo:Wikipedia-es-logo-black-on-white.png - Wikipedia, la enciclopedia  lib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-3120" y="-14122"/>
            <a:ext cx="9144001" cy="1424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23423" y="97878"/>
            <a:ext cx="5068391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Características de un </a:t>
            </a:r>
            <a:r>
              <a:rPr lang="es-MX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discípulo de Cristo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-15942" y="2364544"/>
            <a:ext cx="9147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Mateo 28: 19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tanto, id, y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haced discípulos a todas las naciones, bautizándolos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nombre del Padre, y del Hijo, y del Espíritu Santo; </a:t>
            </a:r>
          </a:p>
          <a:p>
            <a:r>
              <a:rPr lang="es-MX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enseñándoles que guarden todas las cosas que os he mandado; y he aquí yo estoy con vosotros todos los días, hasta el fin del mundo. Amén.</a:t>
            </a:r>
          </a:p>
        </p:txBody>
      </p:sp>
      <p:pic>
        <p:nvPicPr>
          <p:cNvPr id="6" name="Picture 4" descr="Bolivia celebra en Septiembre el Mes de la Biblia - Vatican Ne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" y="7312"/>
            <a:ext cx="2169033" cy="14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Bolivia celebra en Septiembre el Mes de la Biblia - Vatican Ne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848" y="-14122"/>
            <a:ext cx="2169033" cy="14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-3120" y="4077072"/>
            <a:ext cx="51511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Gálatas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3:27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habéis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sido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bautizados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Cristo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 Cristo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estáis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revestidos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s-MX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 no hay judío ni griego; no hay esclavo ni libre; no hay varón ni mujer; porque todos vosotros sois uno en Cristo Jesús. </a:t>
            </a:r>
          </a:p>
        </p:txBody>
      </p:sp>
      <p:pic>
        <p:nvPicPr>
          <p:cNvPr id="3078" name="Picture 6" descr="Su bautismo nos lavó - Tiemp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5" y="3966941"/>
            <a:ext cx="3954865" cy="2692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2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3579" y="266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 BAUTIZADO EN CRISTO OBEDECE…</a:t>
            </a:r>
            <a:endParaRPr lang="es-MX" sz="2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Picture 2" descr="Herramientas | Programa de capacitació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" t="1701" r="1868" b="37400"/>
          <a:stretch/>
        </p:blipFill>
        <p:spPr bwMode="auto">
          <a:xfrm>
            <a:off x="0" y="648992"/>
            <a:ext cx="4039606" cy="407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Vencedores | Lección 12: El Tesoro de Cri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42854"/>
            <a:ext cx="4927509" cy="388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6:3 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ustedes saben, todos nosotros, al ser bautizados en Cristo Jesús,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hemos sido sumergidos en su muerte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s-MX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este bautismo en su muerte fuimos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sepultados con Cristo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 así como Cristo fue resucitado de entre los muertos por la Gloria del Padre, así también nosotros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empezamos una vida nueva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592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575" y="1521153"/>
            <a:ext cx="8786625" cy="634605"/>
          </a:xfr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s-MX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II.- </a:t>
            </a:r>
            <a:r>
              <a:rPr lang="es-MX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 en la doctrina de Cristo.</a:t>
            </a:r>
          </a:p>
        </p:txBody>
      </p:sp>
      <p:sp>
        <p:nvSpPr>
          <p:cNvPr id="4" name="AutoShape 2" descr="Archivo:Wikipedia-es-logo-black-on-white.png - Wikipedia, la enciclopedia 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Archivo:Wikipedia-es-logo-black-on-white.png - Wikipedia, la enciclopedia  lib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-3120" y="-14122"/>
            <a:ext cx="9144001" cy="1424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23423" y="97878"/>
            <a:ext cx="5068391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Características de un </a:t>
            </a:r>
            <a:r>
              <a:rPr lang="es-MX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discípulo de Cristo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-6239" y="2497915"/>
            <a:ext cx="9147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8:31 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Dijo entonces Jesús a los judíos que habían creído en él: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vosotros permaneciereis en mi palabra, seréis verdaderamente mis discípulos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r>
              <a:rPr lang="es-MX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conoceréis la verdad, y la verdad os hará libres. </a:t>
            </a:r>
          </a:p>
        </p:txBody>
      </p:sp>
      <p:pic>
        <p:nvPicPr>
          <p:cNvPr id="6" name="Picture 4" descr="Bolivia celebra en Septiembre el Mes de la Biblia - Vatican Ne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" y="7312"/>
            <a:ext cx="2169033" cy="14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Bolivia celebra en Septiembre el Mes de la Biblia - Vatican Ne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848" y="-14122"/>
            <a:ext cx="2169033" cy="14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26703" y="4355155"/>
            <a:ext cx="49773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de Juan 1:9 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Cualquiera que se extravía, y no persevera en la doctrina de Cristo, no tiene a Dios;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que persevera en la doctrina de Cristo,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ése sí tiene al Padre y al Hijo. </a:t>
            </a:r>
          </a:p>
        </p:txBody>
      </p:sp>
      <p:pic>
        <p:nvPicPr>
          <p:cNvPr id="4098" name="Picture 2" descr="Illustrated by carolinamayare on ema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67576"/>
            <a:ext cx="3923929" cy="279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01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575" y="1521153"/>
            <a:ext cx="8786625" cy="634605"/>
          </a:xfr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s-MX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III.- </a:t>
            </a:r>
            <a:r>
              <a:rPr lang="es-MX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Lleva un nombre </a:t>
            </a:r>
            <a:r>
              <a:rPr lang="es-MX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(cristiano) </a:t>
            </a:r>
            <a:r>
              <a:rPr lang="es-MX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Divino .</a:t>
            </a:r>
          </a:p>
        </p:txBody>
      </p:sp>
      <p:sp>
        <p:nvSpPr>
          <p:cNvPr id="4" name="AutoShape 2" descr="Archivo:Wikipedia-es-logo-black-on-white.png - Wikipedia, la enciclopedia 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Archivo:Wikipedia-es-logo-black-on-white.png - Wikipedia, la enciclopedia  lib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-3120" y="-14122"/>
            <a:ext cx="9144001" cy="1424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23423" y="97878"/>
            <a:ext cx="5068391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Características de un </a:t>
            </a:r>
            <a:r>
              <a:rPr lang="es-MX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discípulo de Cristo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-6239" y="2482198"/>
            <a:ext cx="9147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Hechos 11:26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se congregaron allí todo un año con la iglesia, y enseñaron a mucha gente; y </a:t>
            </a:r>
            <a:r>
              <a:rPr lang="es-MX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los discípulos se les llamó cristianos </a:t>
            </a: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primera vez en Antioquía.</a:t>
            </a:r>
          </a:p>
        </p:txBody>
      </p:sp>
      <p:pic>
        <p:nvPicPr>
          <p:cNvPr id="6" name="Picture 4" descr="Bolivia celebra en Septiembre el Mes de la Biblia - Vatican Ne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" y="7312"/>
            <a:ext cx="2169033" cy="14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Bolivia celebra en Septiembre el Mes de la Biblia - Vatican Ne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848" y="-14122"/>
            <a:ext cx="2169033" cy="14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-6239" y="4288628"/>
            <a:ext cx="52263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Pedro 4:16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si alguno padece como </a:t>
            </a:r>
            <a:r>
              <a:rPr lang="es-MX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cristiano</a:t>
            </a: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 se avergüence, sino glorifique a Dios por ello. </a:t>
            </a:r>
          </a:p>
        </p:txBody>
      </p:sp>
      <p:pic>
        <p:nvPicPr>
          <p:cNvPr id="6148" name="Picture 4" descr="LA BIBLIA NUESTRA CONSEJERA – Liceo Bicentenario William Tay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5"/>
            <a:ext cx="3662926" cy="2785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364088" y="4807985"/>
            <a:ext cx="366292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3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A los discípulos se les llamó</a:t>
            </a:r>
          </a:p>
          <a:p>
            <a:pPr algn="ctr"/>
            <a:r>
              <a:rPr lang="es-MX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cristianos</a:t>
            </a:r>
          </a:p>
        </p:txBody>
      </p:sp>
    </p:spTree>
    <p:extLst>
      <p:ext uri="{BB962C8B-B14F-4D97-AF65-F5344CB8AC3E}">
        <p14:creationId xmlns:p14="http://schemas.microsoft.com/office/powerpoint/2010/main" val="1345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575" y="1521153"/>
            <a:ext cx="8786625" cy="634605"/>
          </a:xfr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s-MX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IV.- </a:t>
            </a:r>
            <a:r>
              <a:rPr lang="es-MX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Demuestra su amor a los hermanos</a:t>
            </a:r>
          </a:p>
        </p:txBody>
      </p:sp>
      <p:sp>
        <p:nvSpPr>
          <p:cNvPr id="4" name="AutoShape 2" descr="Archivo:Wikipedia-es-logo-black-on-white.png - Wikipedia, la enciclopedia 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Archivo:Wikipedia-es-logo-black-on-white.png - Wikipedia, la enciclopedia  lib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-3120" y="-14122"/>
            <a:ext cx="9144001" cy="1424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23423" y="97878"/>
            <a:ext cx="5068391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Características de un </a:t>
            </a:r>
            <a:r>
              <a:rPr lang="es-MX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discípulo de Cristo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-6239" y="2146986"/>
            <a:ext cx="9147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Juan 13:34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 </a:t>
            </a:r>
            <a:r>
              <a:rPr lang="es-MX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Un mandamiento nuevo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os doy: Que os améis unos a otros; como yo os he amado, que también os améis unos a otros. </a:t>
            </a:r>
          </a:p>
          <a:p>
            <a:r>
              <a:rPr lang="es-MX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35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 En esto conocerán todos que sois mis discípulos, </a:t>
            </a:r>
            <a:r>
              <a:rPr lang="es-MX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si tuviereis amor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los unos con los otros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. </a:t>
            </a:r>
          </a:p>
        </p:txBody>
      </p:sp>
      <p:pic>
        <p:nvPicPr>
          <p:cNvPr id="6" name="Picture 4" descr="Bolivia celebra en Septiembre el Mes de la Biblia - Vatican Ne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" y="7312"/>
            <a:ext cx="2169033" cy="14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Bolivia celebra en Septiembre el Mes de la Biblia - Vatican Ne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848" y="-14122"/>
            <a:ext cx="2169033" cy="14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26703" y="3822997"/>
            <a:ext cx="54093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1 Juan 3:15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Todo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aquel que aborrece a su hermano es homicida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; y sabéis que ningún homicida tiene vida eterna permanente en él. </a:t>
            </a:r>
          </a:p>
          <a:p>
            <a:r>
              <a:rPr lang="es-MX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16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 En esto hemos conocido el amor, en que él puso su vida por nosotros; también nosotros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debemos poner nuestras vidas por los hermanos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. </a:t>
            </a:r>
          </a:p>
        </p:txBody>
      </p:sp>
      <p:pic>
        <p:nvPicPr>
          <p:cNvPr id="7170" name="Picture 2" descr="Amarnos unos a otros | What is real love, Real love, Today quo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370478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97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0" name="Picture 2" descr="9 ideas de ESTUDIO | fondos para textos, disenos de unas, plantillas de  fondo de powerpoi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4" y="-302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0 pasajes de la Biblia para nuevos comienzos - Radio Cristiana Dominicana  - RCD - Musica Cristiana - Canciones De Adoracion - Alabanzas &amp;amp; 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" y="-3021"/>
            <a:ext cx="9214337" cy="686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n para conclus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1" y="420272"/>
            <a:ext cx="3027161" cy="9057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15" name="Picture 4" descr="Resultado de imagen para dios los bendiga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6081"/>
            <a:ext cx="2107836" cy="1149927"/>
          </a:xfrm>
          <a:prstGeom prst="rect">
            <a:avLst/>
          </a:prstGeom>
          <a:noFill/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  <p:sp>
        <p:nvSpPr>
          <p:cNvPr id="16" name="Rectángulo 15"/>
          <p:cNvSpPr/>
          <p:nvPr/>
        </p:nvSpPr>
        <p:spPr>
          <a:xfrm>
            <a:off x="0" y="3325767"/>
            <a:ext cx="9232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Características de un discípulo de Cristo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-53605" y="3893844"/>
            <a:ext cx="9199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I.- </a:t>
            </a:r>
            <a:r>
              <a:rPr lang="es-MX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Bautizado en Cristo Jesús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7812" y="4319236"/>
            <a:ext cx="9153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II.- </a:t>
            </a:r>
            <a:r>
              <a:rPr lang="es-MX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 en la doctrina de Cristo.</a:t>
            </a:r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MX" sz="2800" dirty="0"/>
          </a:p>
        </p:txBody>
      </p:sp>
      <p:sp>
        <p:nvSpPr>
          <p:cNvPr id="19" name="Rectángulo 18"/>
          <p:cNvSpPr/>
          <p:nvPr/>
        </p:nvSpPr>
        <p:spPr>
          <a:xfrm>
            <a:off x="32671" y="6150114"/>
            <a:ext cx="92213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 desea mas información comuníquese con el evangelista               </a:t>
            </a:r>
          </a:p>
          <a:p>
            <a:pPr algn="ctr"/>
            <a:r>
              <a:rPr lang="es-MX" sz="2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Jorge Carmona al núm. (+52) 966 117 5376</a:t>
            </a:r>
          </a:p>
        </p:txBody>
      </p:sp>
      <p:pic>
        <p:nvPicPr>
          <p:cNvPr id="20" name="Picture 4" descr="Icono Logotipo, whatsapp Gratis de 3d social log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641" l="871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497" y="6236902"/>
            <a:ext cx="781520" cy="5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32672" y="4764202"/>
            <a:ext cx="9189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III.- </a:t>
            </a:r>
            <a:r>
              <a:rPr lang="es-MX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Lleva un nombre </a:t>
            </a:r>
            <a:r>
              <a:rPr lang="es-MX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(cristiano) </a:t>
            </a:r>
            <a:r>
              <a:rPr lang="es-MX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Divino .</a:t>
            </a:r>
            <a:endParaRPr lang="es-MX" sz="2800" dirty="0"/>
          </a:p>
        </p:txBody>
      </p:sp>
      <p:sp>
        <p:nvSpPr>
          <p:cNvPr id="13" name="Rectángulo 12"/>
          <p:cNvSpPr/>
          <p:nvPr/>
        </p:nvSpPr>
        <p:spPr>
          <a:xfrm>
            <a:off x="20242" y="5226850"/>
            <a:ext cx="9161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IV.- </a:t>
            </a:r>
            <a:r>
              <a:rPr lang="es-MX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Demuestra su </a:t>
            </a:r>
            <a:r>
              <a:rPr lang="es-MX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amorn</a:t>
            </a:r>
            <a:r>
              <a:rPr lang="es-MX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los hermanos.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0691376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13148</TotalTime>
  <Words>575</Words>
  <Application>Microsoft Office PowerPoint</Application>
  <PresentationFormat>Presentación en pantalla (4:3)</PresentationFormat>
  <Paragraphs>43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Aharoni</vt:lpstr>
      <vt:lpstr>Arial</vt:lpstr>
      <vt:lpstr>Bodoni MT</vt:lpstr>
      <vt:lpstr>Calibri</vt:lpstr>
      <vt:lpstr>Tema de Office</vt:lpstr>
      <vt:lpstr>Presentación de PowerPoint</vt:lpstr>
      <vt:lpstr>  I.- Es bautizado en Cristo Jesús.</vt:lpstr>
      <vt:lpstr>Presentación de PowerPoint</vt:lpstr>
      <vt:lpstr>  II.- Persevera en la doctrina de Cristo.</vt:lpstr>
      <vt:lpstr>  III.- Lleva un nombre (cristiano) Divino .</vt:lpstr>
      <vt:lpstr>  IV.- Demuestra su amor a los hermanos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Josué I. Hernández</dc:creator>
  <cp:lastModifiedBy>jorge luis carmona</cp:lastModifiedBy>
  <cp:revision>411</cp:revision>
  <dcterms:created xsi:type="dcterms:W3CDTF">2018-08-06T03:46:57Z</dcterms:created>
  <dcterms:modified xsi:type="dcterms:W3CDTF">2024-12-10T02:34:23Z</dcterms:modified>
</cp:coreProperties>
</file>