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450CF01-1F52-405C-A395-45A53AAE1B8D}" v="5" dt="2025-11-12T19:12:37.6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67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cki Copeland" userId="7530b66097a10f1a" providerId="LiveId" clId="{F42B980E-3620-4B05-BE5F-F77B2589863A}"/>
    <pc:docChg chg="undo custSel addSld modSld">
      <pc:chgData name="Vicki Copeland" userId="7530b66097a10f1a" providerId="LiveId" clId="{F42B980E-3620-4B05-BE5F-F77B2589863A}" dt="2025-11-12T20:01:27.256" v="724"/>
      <pc:docMkLst>
        <pc:docMk/>
      </pc:docMkLst>
      <pc:sldChg chg="modSp mod">
        <pc:chgData name="Vicki Copeland" userId="7530b66097a10f1a" providerId="LiveId" clId="{F42B980E-3620-4B05-BE5F-F77B2589863A}" dt="2025-11-12T19:56:26.830" v="722" actId="20577"/>
        <pc:sldMkLst>
          <pc:docMk/>
          <pc:sldMk cId="1491522184" sldId="256"/>
        </pc:sldMkLst>
        <pc:spChg chg="mod">
          <ac:chgData name="Vicki Copeland" userId="7530b66097a10f1a" providerId="LiveId" clId="{F42B980E-3620-4B05-BE5F-F77B2589863A}" dt="2025-11-12T19:56:26.830" v="722" actId="20577"/>
          <ac:spMkLst>
            <pc:docMk/>
            <pc:sldMk cId="1491522184" sldId="256"/>
            <ac:spMk id="2" creationId="{AF3A942C-E1AC-588A-BFD2-35411BA48967}"/>
          </ac:spMkLst>
        </pc:spChg>
      </pc:sldChg>
      <pc:sldChg chg="addSp delSp modSp new mod modTransition addAnim delAnim modAnim">
        <pc:chgData name="Vicki Copeland" userId="7530b66097a10f1a" providerId="LiveId" clId="{F42B980E-3620-4B05-BE5F-F77B2589863A}" dt="2025-11-12T19:59:14.786" v="723"/>
        <pc:sldMkLst>
          <pc:docMk/>
          <pc:sldMk cId="4257676500" sldId="257"/>
        </pc:sldMkLst>
        <pc:spChg chg="del">
          <ac:chgData name="Vicki Copeland" userId="7530b66097a10f1a" providerId="LiveId" clId="{F42B980E-3620-4B05-BE5F-F77B2589863A}" dt="2025-11-12T19:06:27.099" v="35" actId="478"/>
          <ac:spMkLst>
            <pc:docMk/>
            <pc:sldMk cId="4257676500" sldId="257"/>
            <ac:spMk id="2" creationId="{CE2CE5EA-EEE5-CDC0-661D-4AB82EE1BD39}"/>
          </ac:spMkLst>
        </pc:spChg>
        <pc:spChg chg="mod">
          <ac:chgData name="Vicki Copeland" userId="7530b66097a10f1a" providerId="LiveId" clId="{F42B980E-3620-4B05-BE5F-F77B2589863A}" dt="2025-11-12T19:43:16.749" v="575" actId="20577"/>
          <ac:spMkLst>
            <pc:docMk/>
            <pc:sldMk cId="4257676500" sldId="257"/>
            <ac:spMk id="3" creationId="{C159E6C0-C227-7518-65AC-E136C35D49E7}"/>
          </ac:spMkLst>
        </pc:spChg>
        <pc:spChg chg="add mod">
          <ac:chgData name="Vicki Copeland" userId="7530b66097a10f1a" providerId="LiveId" clId="{F42B980E-3620-4B05-BE5F-F77B2589863A}" dt="2025-11-12T19:59:14.786" v="723"/>
          <ac:spMkLst>
            <pc:docMk/>
            <pc:sldMk cId="4257676500" sldId="257"/>
            <ac:spMk id="5" creationId="{D7AC115A-1BD8-92C3-9164-23B83AF676ED}"/>
          </ac:spMkLst>
        </pc:spChg>
        <pc:spChg chg="add mod">
          <ac:chgData name="Vicki Copeland" userId="7530b66097a10f1a" providerId="LiveId" clId="{F42B980E-3620-4B05-BE5F-F77B2589863A}" dt="2025-11-12T19:31:25.725" v="494" actId="1035"/>
          <ac:spMkLst>
            <pc:docMk/>
            <pc:sldMk cId="4257676500" sldId="257"/>
            <ac:spMk id="6" creationId="{76E8545E-F353-1C5F-0417-4F1E812B3ACE}"/>
          </ac:spMkLst>
        </pc:spChg>
        <pc:spChg chg="add mod">
          <ac:chgData name="Vicki Copeland" userId="7530b66097a10f1a" providerId="LiveId" clId="{F42B980E-3620-4B05-BE5F-F77B2589863A}" dt="2025-11-12T19:31:25.725" v="494" actId="1035"/>
          <ac:spMkLst>
            <pc:docMk/>
            <pc:sldMk cId="4257676500" sldId="257"/>
            <ac:spMk id="8" creationId="{1422F43C-8809-5763-2E10-BF6802D7C6C5}"/>
          </ac:spMkLst>
        </pc:spChg>
        <pc:spChg chg="add mod">
          <ac:chgData name="Vicki Copeland" userId="7530b66097a10f1a" providerId="LiveId" clId="{F42B980E-3620-4B05-BE5F-F77B2589863A}" dt="2025-11-12T19:16:39.704" v="179" actId="571"/>
          <ac:spMkLst>
            <pc:docMk/>
            <pc:sldMk cId="4257676500" sldId="257"/>
            <ac:spMk id="9" creationId="{A17853B7-2A9F-B9D4-0275-190ADC32C326}"/>
          </ac:spMkLst>
        </pc:spChg>
        <pc:spChg chg="add mod">
          <ac:chgData name="Vicki Copeland" userId="7530b66097a10f1a" providerId="LiveId" clId="{F42B980E-3620-4B05-BE5F-F77B2589863A}" dt="2025-11-12T19:31:25.725" v="494" actId="1035"/>
          <ac:spMkLst>
            <pc:docMk/>
            <pc:sldMk cId="4257676500" sldId="257"/>
            <ac:spMk id="10" creationId="{4BC6A928-97B8-8CC8-D1EB-76340D9CD11B}"/>
          </ac:spMkLst>
        </pc:spChg>
        <pc:spChg chg="add mod">
          <ac:chgData name="Vicki Copeland" userId="7530b66097a10f1a" providerId="LiveId" clId="{F42B980E-3620-4B05-BE5F-F77B2589863A}" dt="2025-11-12T19:35:19.349" v="541" actId="1036"/>
          <ac:spMkLst>
            <pc:docMk/>
            <pc:sldMk cId="4257676500" sldId="257"/>
            <ac:spMk id="11" creationId="{BE84B0CA-F144-3364-A1C3-4D9C29AED088}"/>
          </ac:spMkLst>
        </pc:spChg>
        <pc:spChg chg="add mod">
          <ac:chgData name="Vicki Copeland" userId="7530b66097a10f1a" providerId="LiveId" clId="{F42B980E-3620-4B05-BE5F-F77B2589863A}" dt="2025-11-12T19:35:25.472" v="543" actId="1076"/>
          <ac:spMkLst>
            <pc:docMk/>
            <pc:sldMk cId="4257676500" sldId="257"/>
            <ac:spMk id="12" creationId="{C680B081-84D5-1444-3B97-AE885503FBB9}"/>
          </ac:spMkLst>
        </pc:spChg>
      </pc:sldChg>
      <pc:sldChg chg="modSp add mod modTransition addAnim delAnim modAnim">
        <pc:chgData name="Vicki Copeland" userId="7530b66097a10f1a" providerId="LiveId" clId="{F42B980E-3620-4B05-BE5F-F77B2589863A}" dt="2025-11-12T20:01:27.256" v="724"/>
        <pc:sldMkLst>
          <pc:docMk/>
          <pc:sldMk cId="3701617632" sldId="258"/>
        </pc:sldMkLst>
        <pc:spChg chg="mod">
          <ac:chgData name="Vicki Copeland" userId="7530b66097a10f1a" providerId="LiveId" clId="{F42B980E-3620-4B05-BE5F-F77B2589863A}" dt="2025-11-12T19:45:10.790" v="620" actId="1035"/>
          <ac:spMkLst>
            <pc:docMk/>
            <pc:sldMk cId="3701617632" sldId="258"/>
            <ac:spMk id="3" creationId="{EC53C197-8ABA-26B1-43CD-1EC952547002}"/>
          </ac:spMkLst>
        </pc:spChg>
        <pc:spChg chg="mod">
          <ac:chgData name="Vicki Copeland" userId="7530b66097a10f1a" providerId="LiveId" clId="{F42B980E-3620-4B05-BE5F-F77B2589863A}" dt="2025-11-12T20:01:27.256" v="724"/>
          <ac:spMkLst>
            <pc:docMk/>
            <pc:sldMk cId="3701617632" sldId="258"/>
            <ac:spMk id="5" creationId="{F00A8D21-4198-FDBB-D827-5F1F6E753942}"/>
          </ac:spMkLst>
        </pc:spChg>
        <pc:spChg chg="mod">
          <ac:chgData name="Vicki Copeland" userId="7530b66097a10f1a" providerId="LiveId" clId="{F42B980E-3620-4B05-BE5F-F77B2589863A}" dt="2025-11-12T19:45:10.790" v="620" actId="1035"/>
          <ac:spMkLst>
            <pc:docMk/>
            <pc:sldMk cId="3701617632" sldId="258"/>
            <ac:spMk id="6" creationId="{E5644F50-0575-C5F1-60BA-4115B3A6A122}"/>
          </ac:spMkLst>
        </pc:spChg>
        <pc:spChg chg="mod">
          <ac:chgData name="Vicki Copeland" userId="7530b66097a10f1a" providerId="LiveId" clId="{F42B980E-3620-4B05-BE5F-F77B2589863A}" dt="2025-11-12T19:45:10.790" v="620" actId="1035"/>
          <ac:spMkLst>
            <pc:docMk/>
            <pc:sldMk cId="3701617632" sldId="258"/>
            <ac:spMk id="8" creationId="{012DBFEC-CDCD-0ACD-EC4B-D2BE761D7F51}"/>
          </ac:spMkLst>
        </pc:spChg>
        <pc:spChg chg="mod">
          <ac:chgData name="Vicki Copeland" userId="7530b66097a10f1a" providerId="LiveId" clId="{F42B980E-3620-4B05-BE5F-F77B2589863A}" dt="2025-11-12T19:45:10.790" v="620" actId="1035"/>
          <ac:spMkLst>
            <pc:docMk/>
            <pc:sldMk cId="3701617632" sldId="258"/>
            <ac:spMk id="10" creationId="{DFA20DEB-443F-C591-EB8F-EBF83B9E70B5}"/>
          </ac:spMkLst>
        </pc:spChg>
        <pc:spChg chg="mod">
          <ac:chgData name="Vicki Copeland" userId="7530b66097a10f1a" providerId="LiveId" clId="{F42B980E-3620-4B05-BE5F-F77B2589863A}" dt="2025-11-12T19:45:10.790" v="620" actId="1035"/>
          <ac:spMkLst>
            <pc:docMk/>
            <pc:sldMk cId="3701617632" sldId="258"/>
            <ac:spMk id="11" creationId="{D5C158F5-0EEA-BB9F-4BBD-9DBD8139716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11/12/2025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11/12/2025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11/12/2025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11/12/2025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11/12/2025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3A942C-E1AC-588A-BFD2-35411BA489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5038" y="2162214"/>
            <a:ext cx="11921924" cy="3000089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sz="7200" b="0" i="0" dirty="0">
                <a:solidFill>
                  <a:srgbClr val="FFFF00"/>
                </a:solidFill>
                <a:effectLst/>
                <a:latin typeface="UICTFontTextStyleBody"/>
              </a:rPr>
              <a:t>3</a:t>
            </a:r>
            <a:r>
              <a:rPr lang="en-US" sz="7200" b="0" i="0" dirty="0">
                <a:effectLst/>
                <a:latin typeface="UICTFontTextStyleBody"/>
              </a:rPr>
              <a:t> Palabras </a:t>
            </a:r>
            <a:r>
              <a:rPr lang="en-US" sz="7200" b="0" i="0" dirty="0" err="1">
                <a:solidFill>
                  <a:srgbClr val="FFFF00"/>
                </a:solidFill>
                <a:effectLst/>
                <a:latin typeface="UICTFontTextStyleBody"/>
              </a:rPr>
              <a:t>griegas</a:t>
            </a:r>
            <a:r>
              <a:rPr lang="en-US" sz="7200" dirty="0">
                <a:latin typeface="UICTFontTextStyleBody"/>
              </a:rPr>
              <a:t>,</a:t>
            </a:r>
            <a:r>
              <a:rPr lang="en-US" sz="7200" b="0" i="0" dirty="0">
                <a:effectLst/>
                <a:latin typeface="UICTFontTextStyleBody"/>
              </a:rPr>
              <a:t> </a:t>
            </a:r>
            <a:br>
              <a:rPr lang="en-US" sz="7200" b="0" i="0" dirty="0">
                <a:effectLst/>
                <a:latin typeface="UICTFontTextStyleBody"/>
              </a:rPr>
            </a:br>
            <a:r>
              <a:rPr lang="en-US" sz="7200" b="0" i="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UICTFontTextStyleBody"/>
              </a:rPr>
              <a:t>6</a:t>
            </a:r>
            <a:r>
              <a:rPr lang="en-US" sz="7200" b="0" i="0" dirty="0">
                <a:effectLst/>
                <a:latin typeface="UICTFontTextStyleBody"/>
              </a:rPr>
              <a:t> Palabras </a:t>
            </a:r>
            <a:r>
              <a:rPr lang="en-US" sz="7200" b="0" i="0" dirty="0" err="1">
                <a:effectLst/>
                <a:latin typeface="UICTFontTextStyleBody"/>
              </a:rPr>
              <a:t>en</a:t>
            </a:r>
            <a:r>
              <a:rPr lang="en-US" sz="7200" b="0" i="0" dirty="0">
                <a:effectLst/>
                <a:latin typeface="UICTFontTextStyleBody"/>
              </a:rPr>
              <a:t> </a:t>
            </a:r>
            <a:r>
              <a:rPr lang="en-US" sz="7200" b="0" i="0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UICTFontTextStyleBody"/>
              </a:rPr>
              <a:t>español</a:t>
            </a:r>
            <a:r>
              <a:rPr lang="en-US" sz="7200" dirty="0">
                <a:latin typeface="UICTFontTextStyleBody"/>
              </a:rPr>
              <a:t>;</a:t>
            </a:r>
            <a:r>
              <a:rPr lang="en-US" sz="7200" b="0" i="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UICTFontTextStyleBody"/>
              </a:rPr>
              <a:t> </a:t>
            </a:r>
            <a:br>
              <a:rPr lang="en-US" sz="7200" b="0" i="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UICTFontTextStyleBody"/>
              </a:rPr>
            </a:br>
            <a:r>
              <a:rPr lang="en-US" sz="7200" b="0" i="0" dirty="0">
                <a:solidFill>
                  <a:srgbClr val="00B050"/>
                </a:solidFill>
                <a:effectLst/>
                <a:latin typeface="UICTFontTextStyleBody"/>
              </a:rPr>
              <a:t>1 </a:t>
            </a:r>
            <a:r>
              <a:rPr lang="en-US" sz="7200" b="0" i="0" dirty="0" err="1">
                <a:solidFill>
                  <a:srgbClr val="00B050"/>
                </a:solidFill>
                <a:effectLst/>
                <a:latin typeface="UICTFontTextStyleBody"/>
              </a:rPr>
              <a:t>oficio</a:t>
            </a:r>
            <a:endParaRPr lang="en-US" sz="72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1522184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59E6C0-C227-7518-65AC-E136C35D49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462987"/>
            <a:ext cx="10820400" cy="2478243"/>
          </a:xfrm>
        </p:spPr>
        <p:txBody>
          <a:bodyPr>
            <a:normAutofit/>
          </a:bodyPr>
          <a:lstStyle/>
          <a:p>
            <a:pPr marL="463550" indent="-463550">
              <a:lnSpc>
                <a:spcPct val="110000"/>
              </a:lnSpc>
              <a:spcBef>
                <a:spcPts val="0"/>
              </a:spcBef>
              <a:buNone/>
            </a:pPr>
            <a:r>
              <a:rPr lang="es-EC" sz="3600" b="1" dirty="0"/>
              <a:t>1 Pedro 5:1</a:t>
            </a:r>
            <a:r>
              <a:rPr lang="es-EC" sz="3600" dirty="0"/>
              <a:t> </a:t>
            </a:r>
            <a:r>
              <a:rPr lang="es-EC" sz="3200" dirty="0"/>
              <a:t>Ruego a los </a:t>
            </a:r>
            <a:r>
              <a:rPr lang="es-EC" sz="3600" b="1" dirty="0">
                <a:solidFill>
                  <a:srgbClr val="FFFF00"/>
                </a:solidFill>
              </a:rPr>
              <a:t>ancianos</a:t>
            </a:r>
            <a:r>
              <a:rPr lang="es-EC" sz="3600" dirty="0"/>
              <a:t> </a:t>
            </a:r>
            <a:r>
              <a:rPr lang="es-EC" sz="3200" dirty="0"/>
              <a:t>que están entre vosotros…</a:t>
            </a:r>
            <a:r>
              <a:rPr lang="es-EC" sz="3200" baseline="30000" dirty="0"/>
              <a:t> 2 </a:t>
            </a:r>
            <a:r>
              <a:rPr lang="es-EC" sz="36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Apacentad</a:t>
            </a:r>
            <a:r>
              <a:rPr lang="es-EC" sz="3600" dirty="0"/>
              <a:t> </a:t>
            </a:r>
            <a:r>
              <a:rPr lang="es-EC" sz="3200" dirty="0"/>
              <a:t>la grey de Dios que está entre vosotros, </a:t>
            </a:r>
            <a:r>
              <a:rPr lang="es-EC" sz="3600" b="1" dirty="0">
                <a:solidFill>
                  <a:srgbClr val="92D050"/>
                </a:solidFill>
              </a:rPr>
              <a:t>cuidando</a:t>
            </a:r>
            <a:r>
              <a:rPr lang="es-EC" sz="3600" dirty="0"/>
              <a:t> </a:t>
            </a:r>
            <a:r>
              <a:rPr lang="es-EC" sz="3200" dirty="0"/>
              <a:t>de ella …. </a:t>
            </a:r>
            <a:r>
              <a:rPr lang="es-EC" sz="3200" baseline="30000" dirty="0"/>
              <a:t>4 </a:t>
            </a:r>
            <a:r>
              <a:rPr lang="es-EC" sz="3200" dirty="0"/>
              <a:t>Y cuando aparezca el Príncipe de los </a:t>
            </a:r>
            <a:r>
              <a:rPr lang="es-EC" sz="36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pastores</a:t>
            </a:r>
            <a:r>
              <a:rPr lang="es-EC" sz="3200" dirty="0"/>
              <a:t>….</a:t>
            </a:r>
            <a:endParaRPr lang="en-US"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7AC115A-1BD8-92C3-9164-23B83AF676ED}"/>
              </a:ext>
            </a:extLst>
          </p:cNvPr>
          <p:cNvSpPr txBox="1"/>
          <p:nvPr/>
        </p:nvSpPr>
        <p:spPr>
          <a:xfrm>
            <a:off x="500600" y="3455560"/>
            <a:ext cx="11691400" cy="33092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/>
              <a:t>&lt;</a:t>
            </a:r>
            <a:r>
              <a:rPr lang="en-US" sz="3600" b="1" dirty="0" err="1">
                <a:solidFill>
                  <a:srgbClr val="FFFF00"/>
                </a:solidFill>
              </a:rPr>
              <a:t>presbyteros</a:t>
            </a:r>
            <a:r>
              <a:rPr lang="en-US" sz="3200" dirty="0"/>
              <a:t>&gt; 		</a:t>
            </a:r>
            <a:r>
              <a:rPr lang="es-EC" sz="3200" dirty="0"/>
              <a:t> 	“</a:t>
            </a:r>
            <a:r>
              <a:rPr lang="es-EC" sz="3600" b="1" u="sng" dirty="0">
                <a:solidFill>
                  <a:srgbClr val="FFFF00"/>
                </a:solidFill>
              </a:rPr>
              <a:t>Ancianos</a:t>
            </a:r>
            <a:r>
              <a:rPr lang="es-EC" sz="3200" dirty="0"/>
              <a:t>”. </a:t>
            </a:r>
            <a:r>
              <a:rPr lang="es-EC" sz="3200" i="1" dirty="0" err="1"/>
              <a:t>Tam</a:t>
            </a:r>
            <a:r>
              <a:rPr lang="es-EC" sz="3200" i="1" dirty="0"/>
              <a:t>. </a:t>
            </a:r>
            <a:r>
              <a:rPr lang="es-EC" sz="3200" dirty="0"/>
              <a:t>“</a:t>
            </a:r>
            <a:r>
              <a:rPr lang="es-EC" sz="3600" b="1" dirty="0">
                <a:solidFill>
                  <a:srgbClr val="FFFF00"/>
                </a:solidFill>
              </a:rPr>
              <a:t>presbíteros</a:t>
            </a:r>
            <a:r>
              <a:rPr lang="es-EC" sz="3200" dirty="0"/>
              <a:t>”.</a:t>
            </a:r>
          </a:p>
          <a:p>
            <a:pPr marL="914400" indent="-914400">
              <a:lnSpc>
                <a:spcPct val="150000"/>
              </a:lnSpc>
            </a:pPr>
            <a:r>
              <a:rPr lang="es-EC" sz="3200" dirty="0"/>
              <a:t>&lt;</a:t>
            </a:r>
            <a:r>
              <a:rPr lang="es-EC" sz="3600" b="1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poimainō</a:t>
            </a:r>
            <a:r>
              <a:rPr lang="es-EC" sz="3200" dirty="0"/>
              <a:t>&gt; 				“</a:t>
            </a:r>
            <a:r>
              <a:rPr lang="es-EC" sz="3600" b="1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Apacentad</a:t>
            </a:r>
            <a:r>
              <a:rPr lang="es-EC" sz="3200" dirty="0"/>
              <a:t>”. </a:t>
            </a:r>
            <a:br>
              <a:rPr lang="es-EC" sz="3200" dirty="0"/>
            </a:br>
            <a:r>
              <a:rPr lang="es-EC" sz="3200" dirty="0"/>
              <a:t>&lt;</a:t>
            </a:r>
            <a:r>
              <a:rPr lang="es-EC" sz="3200" dirty="0" err="1"/>
              <a:t>archi</a:t>
            </a:r>
            <a:r>
              <a:rPr lang="es-EC" sz="3600" b="1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poimēn</a:t>
            </a:r>
            <a:r>
              <a:rPr lang="es-EC" sz="3200" dirty="0"/>
              <a:t> &gt; 			“Príncipe de los </a:t>
            </a:r>
            <a:r>
              <a:rPr lang="es-EC" sz="3600" b="1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pastores</a:t>
            </a:r>
            <a:r>
              <a:rPr lang="es-EC" sz="3200" dirty="0"/>
              <a:t>”.</a:t>
            </a:r>
          </a:p>
          <a:p>
            <a:pPr>
              <a:lnSpc>
                <a:spcPct val="150000"/>
              </a:lnSpc>
            </a:pPr>
            <a:r>
              <a:rPr lang="es-EC" sz="3200" dirty="0"/>
              <a:t>&lt;</a:t>
            </a:r>
            <a:r>
              <a:rPr lang="es-EC" sz="3600" b="1" dirty="0" err="1">
                <a:solidFill>
                  <a:srgbClr val="92D050"/>
                </a:solidFill>
              </a:rPr>
              <a:t>episkopeō</a:t>
            </a:r>
            <a:r>
              <a:rPr lang="es-EC" sz="3200" dirty="0"/>
              <a:t>&gt;			“</a:t>
            </a:r>
            <a:r>
              <a:rPr lang="es-EC" sz="3600" b="1" u="sng" dirty="0">
                <a:solidFill>
                  <a:srgbClr val="92D050"/>
                </a:solidFill>
              </a:rPr>
              <a:t>Cuidando</a:t>
            </a:r>
            <a:r>
              <a:rPr lang="es-EC" sz="3200" dirty="0"/>
              <a:t>”. </a:t>
            </a:r>
            <a:r>
              <a:rPr lang="es-EC" sz="3200" i="1" dirty="0" err="1"/>
              <a:t>Tam</a:t>
            </a:r>
            <a:r>
              <a:rPr lang="es-EC" sz="3200" i="1" dirty="0"/>
              <a:t>. </a:t>
            </a:r>
            <a:r>
              <a:rPr lang="es-EC" sz="3200" dirty="0"/>
              <a:t>“</a:t>
            </a:r>
            <a:r>
              <a:rPr lang="es-EC" sz="3600" b="1" dirty="0">
                <a:solidFill>
                  <a:srgbClr val="92D050"/>
                </a:solidFill>
              </a:rPr>
              <a:t>Obispos</a:t>
            </a:r>
            <a:r>
              <a:rPr lang="es-EC" sz="3200" dirty="0"/>
              <a:t>”.</a:t>
            </a:r>
            <a:endParaRPr lang="en-US" sz="3200" dirty="0"/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76E8545E-F353-1C5F-0417-4F1E812B3ACE}"/>
              </a:ext>
            </a:extLst>
          </p:cNvPr>
          <p:cNvSpPr/>
          <p:nvPr/>
        </p:nvSpPr>
        <p:spPr>
          <a:xfrm>
            <a:off x="3842796" y="3825032"/>
            <a:ext cx="659757" cy="30094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422F43C-8809-5763-2E10-BF6802D7C6C5}"/>
              </a:ext>
            </a:extLst>
          </p:cNvPr>
          <p:cNvSpPr txBox="1"/>
          <p:nvPr/>
        </p:nvSpPr>
        <p:spPr>
          <a:xfrm>
            <a:off x="338550" y="3033682"/>
            <a:ext cx="177960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i="1" dirty="0"/>
              <a:t>Griego</a:t>
            </a:r>
            <a:endParaRPr lang="en-US" sz="1600" i="1" dirty="0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4BC6A928-97B8-8CC8-D1EB-76340D9CD11B}"/>
              </a:ext>
            </a:extLst>
          </p:cNvPr>
          <p:cNvSpPr/>
          <p:nvPr/>
        </p:nvSpPr>
        <p:spPr>
          <a:xfrm>
            <a:off x="3842796" y="4616116"/>
            <a:ext cx="659757" cy="30094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BE84B0CA-F144-3364-A1C3-4D9C29AED088}"/>
              </a:ext>
            </a:extLst>
          </p:cNvPr>
          <p:cNvSpPr/>
          <p:nvPr/>
        </p:nvSpPr>
        <p:spPr>
          <a:xfrm>
            <a:off x="3842796" y="6249754"/>
            <a:ext cx="659757" cy="30094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C680B081-84D5-1444-3B97-AE885503FBB9}"/>
              </a:ext>
            </a:extLst>
          </p:cNvPr>
          <p:cNvSpPr/>
          <p:nvPr/>
        </p:nvSpPr>
        <p:spPr>
          <a:xfrm>
            <a:off x="5152664" y="5453030"/>
            <a:ext cx="659757" cy="30094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6765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6" grpId="0" uiExpand="1" animBg="1"/>
      <p:bldP spid="8" grpId="0"/>
      <p:bldP spid="10" grpId="0" uiExpand="1" animBg="1"/>
      <p:bldP spid="11" grpId="0" animBg="1"/>
      <p:bldP spid="12" grpId="0" uiExpan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0DEBEF-CF31-2115-EBCA-17DBACACE3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53C197-8ABA-26B1-43CD-1EC9525470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41707"/>
            <a:ext cx="10820400" cy="1967697"/>
          </a:xfrm>
        </p:spPr>
        <p:txBody>
          <a:bodyPr>
            <a:normAutofit/>
          </a:bodyPr>
          <a:lstStyle/>
          <a:p>
            <a:pPr marL="463550" indent="-463550">
              <a:lnSpc>
                <a:spcPct val="110000"/>
              </a:lnSpc>
              <a:spcBef>
                <a:spcPts val="0"/>
              </a:spcBef>
              <a:buNone/>
            </a:pPr>
            <a:r>
              <a:rPr lang="es-EC" sz="3600" b="1" dirty="0"/>
              <a:t>Hechos 20:17 </a:t>
            </a:r>
            <a:r>
              <a:rPr lang="es-ES" sz="3200" dirty="0"/>
              <a:t>Hizo llamar a los </a:t>
            </a:r>
            <a:r>
              <a:rPr lang="es-ES" sz="3600" b="1" dirty="0">
                <a:solidFill>
                  <a:srgbClr val="FFFF00"/>
                </a:solidFill>
              </a:rPr>
              <a:t>ancianos</a:t>
            </a:r>
            <a:r>
              <a:rPr lang="es-ES" sz="3200" dirty="0"/>
              <a:t> de la iglesia.</a:t>
            </a:r>
            <a:r>
              <a:rPr lang="es-EC" sz="3200" dirty="0"/>
              <a:t>…</a:t>
            </a:r>
            <a:r>
              <a:rPr lang="es-EC" sz="3200" baseline="30000" dirty="0"/>
              <a:t> 28 </a:t>
            </a:r>
            <a:r>
              <a:rPr lang="es-ES" sz="3200" dirty="0"/>
              <a:t>El Espíritu Santo os ha puesto por </a:t>
            </a:r>
            <a:r>
              <a:rPr lang="es-ES" sz="3600" b="1" dirty="0">
                <a:solidFill>
                  <a:srgbClr val="92D050"/>
                </a:solidFill>
              </a:rPr>
              <a:t>obispos</a:t>
            </a:r>
            <a:r>
              <a:rPr lang="es-ES" sz="3200" dirty="0"/>
              <a:t>, para </a:t>
            </a:r>
            <a:r>
              <a:rPr lang="es-ES" sz="36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apacentar</a:t>
            </a:r>
            <a:r>
              <a:rPr lang="es-ES" sz="3200" dirty="0"/>
              <a:t> la iglesia del Señor</a:t>
            </a:r>
            <a:r>
              <a:rPr lang="es-EC" sz="3200" dirty="0"/>
              <a:t>.</a:t>
            </a:r>
            <a:endParaRPr lang="en-US" sz="3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0A8D21-4198-FDBB-D827-5F1F6E753942}"/>
              </a:ext>
            </a:extLst>
          </p:cNvPr>
          <p:cNvSpPr txBox="1"/>
          <p:nvPr/>
        </p:nvSpPr>
        <p:spPr>
          <a:xfrm>
            <a:off x="500600" y="3606016"/>
            <a:ext cx="11340296" cy="24782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/>
              <a:t>&lt;</a:t>
            </a:r>
            <a:r>
              <a:rPr lang="en-US" sz="3600" b="1" dirty="0" err="1">
                <a:solidFill>
                  <a:srgbClr val="FFFF00"/>
                </a:solidFill>
              </a:rPr>
              <a:t>presbyteros</a:t>
            </a:r>
            <a:r>
              <a:rPr lang="en-US" sz="3200" dirty="0"/>
              <a:t>&gt; 		</a:t>
            </a:r>
            <a:r>
              <a:rPr lang="es-EC" sz="3200" dirty="0"/>
              <a:t> 	“</a:t>
            </a:r>
            <a:r>
              <a:rPr lang="es-EC" sz="3600" b="1" u="sng" dirty="0">
                <a:solidFill>
                  <a:srgbClr val="FFFF00"/>
                </a:solidFill>
              </a:rPr>
              <a:t>Ancianos</a:t>
            </a:r>
            <a:r>
              <a:rPr lang="es-EC" sz="3200" dirty="0"/>
              <a:t>”. </a:t>
            </a:r>
            <a:r>
              <a:rPr lang="es-EC" sz="3200" i="1" dirty="0" err="1"/>
              <a:t>Tam</a:t>
            </a:r>
            <a:r>
              <a:rPr lang="es-EC" sz="3200" i="1" dirty="0"/>
              <a:t>. </a:t>
            </a:r>
            <a:r>
              <a:rPr lang="es-EC" sz="3200" dirty="0"/>
              <a:t>“</a:t>
            </a:r>
            <a:r>
              <a:rPr lang="es-EC" sz="3600" b="1" dirty="0">
                <a:solidFill>
                  <a:srgbClr val="FFFF00"/>
                </a:solidFill>
              </a:rPr>
              <a:t>presbíteros</a:t>
            </a:r>
            <a:r>
              <a:rPr lang="es-EC" sz="3200" dirty="0"/>
              <a:t>”.</a:t>
            </a:r>
          </a:p>
          <a:p>
            <a:pPr>
              <a:lnSpc>
                <a:spcPct val="150000"/>
              </a:lnSpc>
            </a:pPr>
            <a:r>
              <a:rPr lang="es-EC" sz="3200" dirty="0"/>
              <a:t>&lt;</a:t>
            </a:r>
            <a:r>
              <a:rPr lang="es-EC" sz="3600" b="1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poimainō</a:t>
            </a:r>
            <a:r>
              <a:rPr lang="es-EC" sz="3200" dirty="0"/>
              <a:t>&gt; 				“</a:t>
            </a:r>
            <a:r>
              <a:rPr lang="es-EC" sz="3600" b="1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Apacentar</a:t>
            </a:r>
            <a:r>
              <a:rPr lang="es-EC" sz="3200" dirty="0"/>
              <a:t>”. </a:t>
            </a:r>
            <a:r>
              <a:rPr lang="es-EC" sz="3200" i="1" dirty="0" err="1"/>
              <a:t>Tam</a:t>
            </a:r>
            <a:r>
              <a:rPr lang="es-EC" sz="3200" i="1" dirty="0"/>
              <a:t>. </a:t>
            </a:r>
            <a:r>
              <a:rPr lang="es-EC" sz="3200" dirty="0"/>
              <a:t>“</a:t>
            </a:r>
            <a:r>
              <a:rPr lang="es-EC" sz="36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Pastores</a:t>
            </a:r>
            <a:r>
              <a:rPr lang="es-EC" sz="3200" dirty="0"/>
              <a:t>”.</a:t>
            </a:r>
          </a:p>
          <a:p>
            <a:pPr>
              <a:lnSpc>
                <a:spcPct val="150000"/>
              </a:lnSpc>
            </a:pPr>
            <a:r>
              <a:rPr lang="es-EC" sz="3200" dirty="0"/>
              <a:t>&lt;</a:t>
            </a:r>
            <a:r>
              <a:rPr lang="es-EC" sz="3600" b="1" dirty="0" err="1">
                <a:solidFill>
                  <a:srgbClr val="92D050"/>
                </a:solidFill>
              </a:rPr>
              <a:t>episkopos</a:t>
            </a:r>
            <a:r>
              <a:rPr lang="es-EC" sz="3200" dirty="0"/>
              <a:t>&gt;			</a:t>
            </a:r>
            <a:r>
              <a:rPr lang="es-EC" sz="3200" i="1" dirty="0"/>
              <a:t> </a:t>
            </a:r>
            <a:r>
              <a:rPr lang="es-EC" sz="3200" i="1" dirty="0" err="1"/>
              <a:t>Tam</a:t>
            </a:r>
            <a:r>
              <a:rPr lang="es-EC" sz="3200" i="1" dirty="0"/>
              <a:t>. </a:t>
            </a:r>
            <a:r>
              <a:rPr lang="es-EC" sz="3200" dirty="0"/>
              <a:t>“</a:t>
            </a:r>
            <a:r>
              <a:rPr lang="es-EC" sz="3600" b="1" dirty="0">
                <a:solidFill>
                  <a:srgbClr val="92D050"/>
                </a:solidFill>
              </a:rPr>
              <a:t>Cuidando</a:t>
            </a:r>
            <a:r>
              <a:rPr lang="es-EC" sz="3200" dirty="0"/>
              <a:t>”. “</a:t>
            </a:r>
            <a:r>
              <a:rPr lang="es-EC" sz="3600" b="1" u="sng" dirty="0">
                <a:solidFill>
                  <a:srgbClr val="92D050"/>
                </a:solidFill>
              </a:rPr>
              <a:t>Obispos</a:t>
            </a:r>
            <a:r>
              <a:rPr lang="es-EC" sz="3200" dirty="0"/>
              <a:t>”.</a:t>
            </a:r>
            <a:endParaRPr lang="en-US" sz="3200" dirty="0"/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E5644F50-0575-C5F1-60BA-4115B3A6A122}"/>
              </a:ext>
            </a:extLst>
          </p:cNvPr>
          <p:cNvSpPr/>
          <p:nvPr/>
        </p:nvSpPr>
        <p:spPr>
          <a:xfrm>
            <a:off x="3842796" y="3975488"/>
            <a:ext cx="659757" cy="30094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12DBFEC-CDCD-0ACD-EC4B-D2BE761D7F51}"/>
              </a:ext>
            </a:extLst>
          </p:cNvPr>
          <p:cNvSpPr txBox="1"/>
          <p:nvPr/>
        </p:nvSpPr>
        <p:spPr>
          <a:xfrm>
            <a:off x="338550" y="3184138"/>
            <a:ext cx="177960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i="1" dirty="0"/>
              <a:t>Griego</a:t>
            </a:r>
            <a:endParaRPr lang="en-US" sz="1600" i="1" dirty="0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DFA20DEB-443F-C591-EB8F-EBF83B9E70B5}"/>
              </a:ext>
            </a:extLst>
          </p:cNvPr>
          <p:cNvSpPr/>
          <p:nvPr/>
        </p:nvSpPr>
        <p:spPr>
          <a:xfrm>
            <a:off x="3842796" y="4766572"/>
            <a:ext cx="659757" cy="30094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D5C158F5-0EEA-BB9F-4BBD-9DBD81397162}"/>
              </a:ext>
            </a:extLst>
          </p:cNvPr>
          <p:cNvSpPr/>
          <p:nvPr/>
        </p:nvSpPr>
        <p:spPr>
          <a:xfrm>
            <a:off x="3842796" y="5578406"/>
            <a:ext cx="659757" cy="30094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6176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6" grpId="0" animBg="1"/>
      <p:bldP spid="8" grpId="0"/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178</Words>
  <Application>Microsoft Office PowerPoint</Application>
  <PresentationFormat>Widescreen</PresentationFormat>
  <Paragraphs>11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UICTFontTextStyleBody</vt:lpstr>
      <vt:lpstr>Vapor Trail</vt:lpstr>
      <vt:lpstr>3 Palabras griegas,  6 Palabras en español;  1 oficio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Cuerpo</dc:title>
  <dc:creator>Microsoft Office User</dc:creator>
  <cp:lastModifiedBy>Vicki  Copeland</cp:lastModifiedBy>
  <cp:revision>4</cp:revision>
  <dcterms:created xsi:type="dcterms:W3CDTF">2025-11-09T00:47:30Z</dcterms:created>
  <dcterms:modified xsi:type="dcterms:W3CDTF">2025-11-12T20:01:59Z</dcterms:modified>
</cp:coreProperties>
</file>