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7" r:id="rId6"/>
    <p:sldId id="261" r:id="rId7"/>
    <p:sldId id="275" r:id="rId8"/>
    <p:sldId id="279" r:id="rId9"/>
    <p:sldId id="257" r:id="rId10"/>
    <p:sldId id="269" r:id="rId11"/>
    <p:sldId id="262" r:id="rId12"/>
    <p:sldId id="264" r:id="rId13"/>
    <p:sldId id="263" r:id="rId14"/>
    <p:sldId id="265" r:id="rId15"/>
    <p:sldId id="276" r:id="rId16"/>
    <p:sldId id="277" r:id="rId17"/>
    <p:sldId id="266" r:id="rId18"/>
    <p:sldId id="268" r:id="rId19"/>
    <p:sldId id="274" r:id="rId20"/>
    <p:sldId id="273" r:id="rId21"/>
    <p:sldId id="278" r:id="rId22"/>
    <p:sldId id="27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FEADB6-F71E-490F-BA7F-316001B82AC5}" v="1" dt="2025-11-14T14:03:50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56"/>
  </p:normalViewPr>
  <p:slideViewPr>
    <p:cSldViewPr snapToGrid="0">
      <p:cViewPr>
        <p:scale>
          <a:sx n="82" d="100"/>
          <a:sy n="82" d="100"/>
        </p:scale>
        <p:origin x="976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ki Copeland" userId="7530b66097a10f1a" providerId="LiveId" clId="{F42B980E-3620-4B05-BE5F-F77B2589863A}"/>
    <pc:docChg chg="undo custSel addSld modSld sldOrd">
      <pc:chgData name="Vicki Copeland" userId="7530b66097a10f1a" providerId="LiveId" clId="{F42B980E-3620-4B05-BE5F-F77B2589863A}" dt="2025-11-14T21:02:03.899" v="953"/>
      <pc:docMkLst>
        <pc:docMk/>
      </pc:docMkLst>
      <pc:sldChg chg="delSp modSp mod modTransition modAnim">
        <pc:chgData name="Vicki Copeland" userId="7530b66097a10f1a" providerId="LiveId" clId="{F42B980E-3620-4B05-BE5F-F77B2589863A}" dt="2025-11-14T19:43:05.832" v="672" actId="1036"/>
        <pc:sldMkLst>
          <pc:docMk/>
          <pc:sldMk cId="170643875" sldId="256"/>
        </pc:sldMkLst>
        <pc:spChg chg="mod">
          <ac:chgData name="Vicki Copeland" userId="7530b66097a10f1a" providerId="LiveId" clId="{F42B980E-3620-4B05-BE5F-F77B2589863A}" dt="2025-11-14T19:43:05.832" v="672" actId="1036"/>
          <ac:spMkLst>
            <pc:docMk/>
            <pc:sldMk cId="170643875" sldId="256"/>
            <ac:spMk id="2" creationId="{E207F55F-0E5C-D6AF-EEB3-6A9C554700CA}"/>
          </ac:spMkLst>
        </pc:spChg>
        <pc:spChg chg="del">
          <ac:chgData name="Vicki Copeland" userId="7530b66097a10f1a" providerId="LiveId" clId="{F42B980E-3620-4B05-BE5F-F77B2589863A}" dt="2025-11-14T19:39:02.852" v="620" actId="478"/>
          <ac:spMkLst>
            <pc:docMk/>
            <pc:sldMk cId="170643875" sldId="256"/>
            <ac:spMk id="3" creationId="{2DCE9479-2647-F571-5718-98ABEC7636C2}"/>
          </ac:spMkLst>
        </pc:spChg>
      </pc:sldChg>
      <pc:sldChg chg="modTransition">
        <pc:chgData name="Vicki Copeland" userId="7530b66097a10f1a" providerId="LiveId" clId="{F42B980E-3620-4B05-BE5F-F77B2589863A}" dt="2025-11-14T19:40:47.251" v="642"/>
        <pc:sldMkLst>
          <pc:docMk/>
          <pc:sldMk cId="233838200" sldId="257"/>
        </pc:sldMkLst>
      </pc:sldChg>
      <pc:sldChg chg="delSp modSp mod modTransition">
        <pc:chgData name="Vicki Copeland" userId="7530b66097a10f1a" providerId="LiveId" clId="{F42B980E-3620-4B05-BE5F-F77B2589863A}" dt="2025-11-14T19:40:22.630" v="640"/>
        <pc:sldMkLst>
          <pc:docMk/>
          <pc:sldMk cId="1161548851" sldId="258"/>
        </pc:sldMkLst>
        <pc:spChg chg="mod">
          <ac:chgData name="Vicki Copeland" userId="7530b66097a10f1a" providerId="LiveId" clId="{F42B980E-3620-4B05-BE5F-F77B2589863A}" dt="2025-11-14T14:16:47.572" v="272" actId="14100"/>
          <ac:spMkLst>
            <pc:docMk/>
            <pc:sldMk cId="1161548851" sldId="258"/>
            <ac:spMk id="2" creationId="{A0720920-E01A-8681-6984-AA334EC868C5}"/>
          </ac:spMkLst>
        </pc:spChg>
        <pc:spChg chg="del">
          <ac:chgData name="Vicki Copeland" userId="7530b66097a10f1a" providerId="LiveId" clId="{F42B980E-3620-4B05-BE5F-F77B2589863A}" dt="2025-11-14T14:15:57.706" v="244" actId="478"/>
          <ac:spMkLst>
            <pc:docMk/>
            <pc:sldMk cId="1161548851" sldId="258"/>
            <ac:spMk id="3" creationId="{2D3629A1-6DA3-BB0C-0907-E29517C35851}"/>
          </ac:spMkLst>
        </pc:spChg>
      </pc:sldChg>
      <pc:sldChg chg="delSp modSp mod ord modTransition modAnim">
        <pc:chgData name="Vicki Copeland" userId="7530b66097a10f1a" providerId="LiveId" clId="{F42B980E-3620-4B05-BE5F-F77B2589863A}" dt="2025-11-14T19:42:01.149" v="650"/>
        <pc:sldMkLst>
          <pc:docMk/>
          <pc:sldMk cId="611114496" sldId="259"/>
        </pc:sldMkLst>
        <pc:spChg chg="mod">
          <ac:chgData name="Vicki Copeland" userId="7530b66097a10f1a" providerId="LiveId" clId="{F42B980E-3620-4B05-BE5F-F77B2589863A}" dt="2025-11-14T14:19:35.602" v="405" actId="113"/>
          <ac:spMkLst>
            <pc:docMk/>
            <pc:sldMk cId="611114496" sldId="259"/>
            <ac:spMk id="2" creationId="{95972B33-F1B0-2262-F99B-7198A33AB417}"/>
          </ac:spMkLst>
        </pc:spChg>
        <pc:spChg chg="mod">
          <ac:chgData name="Vicki Copeland" userId="7530b66097a10f1a" providerId="LiveId" clId="{F42B980E-3620-4B05-BE5F-F77B2589863A}" dt="2025-11-14T19:38:12.815" v="609" actId="113"/>
          <ac:spMkLst>
            <pc:docMk/>
            <pc:sldMk cId="611114496" sldId="259"/>
            <ac:spMk id="3" creationId="{A92B2A94-23C7-5AC0-78E8-D23360EDA100}"/>
          </ac:spMkLst>
        </pc:spChg>
        <pc:spChg chg="del">
          <ac:chgData name="Vicki Copeland" userId="7530b66097a10f1a" providerId="LiveId" clId="{F42B980E-3620-4B05-BE5F-F77B2589863A}" dt="2025-11-14T14:20:38.995" v="407" actId="478"/>
          <ac:spMkLst>
            <pc:docMk/>
            <pc:sldMk cId="611114496" sldId="259"/>
            <ac:spMk id="5" creationId="{30A89B7F-D35A-D637-15B5-EF62D79DCCFA}"/>
          </ac:spMkLst>
        </pc:spChg>
      </pc:sldChg>
      <pc:sldChg chg="ord modTransition">
        <pc:chgData name="Vicki Copeland" userId="7530b66097a10f1a" providerId="LiveId" clId="{F42B980E-3620-4B05-BE5F-F77B2589863A}" dt="2025-11-14T19:40:11.450" v="638"/>
        <pc:sldMkLst>
          <pc:docMk/>
          <pc:sldMk cId="3838241800" sldId="260"/>
        </pc:sldMkLst>
      </pc:sldChg>
      <pc:sldChg chg="addSp modSp mod modTransition modAnim">
        <pc:chgData name="Vicki Copeland" userId="7530b66097a10f1a" providerId="LiveId" clId="{F42B980E-3620-4B05-BE5F-F77B2589863A}" dt="2025-11-14T19:47:34.100" v="686"/>
        <pc:sldMkLst>
          <pc:docMk/>
          <pc:sldMk cId="2834780472" sldId="261"/>
        </pc:sldMkLst>
        <pc:spChg chg="mod">
          <ac:chgData name="Vicki Copeland" userId="7530b66097a10f1a" providerId="LiveId" clId="{F42B980E-3620-4B05-BE5F-F77B2589863A}" dt="2025-11-14T19:44:47.344" v="680" actId="179"/>
          <ac:spMkLst>
            <pc:docMk/>
            <pc:sldMk cId="2834780472" sldId="261"/>
            <ac:spMk id="10" creationId="{C1D99376-A597-C0CE-228E-751898D34580}"/>
          </ac:spMkLst>
        </pc:spChg>
        <pc:spChg chg="add mod">
          <ac:chgData name="Vicki Copeland" userId="7530b66097a10f1a" providerId="LiveId" clId="{F42B980E-3620-4B05-BE5F-F77B2589863A}" dt="2025-11-14T19:44:49.680" v="681" actId="179"/>
          <ac:spMkLst>
            <pc:docMk/>
            <pc:sldMk cId="2834780472" sldId="261"/>
            <ac:spMk id="11" creationId="{1D1C4BFA-1A9C-98B3-61C4-263EAF891FA8}"/>
          </ac:spMkLst>
        </pc:spChg>
      </pc:sldChg>
      <pc:sldChg chg="addSp delSp modSp mod modTransition">
        <pc:chgData name="Vicki Copeland" userId="7530b66097a10f1a" providerId="LiveId" clId="{F42B980E-3620-4B05-BE5F-F77B2589863A}" dt="2025-11-14T19:40:56.275" v="644"/>
        <pc:sldMkLst>
          <pc:docMk/>
          <pc:sldMk cId="2549680323" sldId="262"/>
        </pc:sldMkLst>
        <pc:spChg chg="add del mod">
          <ac:chgData name="Vicki Copeland" userId="7530b66097a10f1a" providerId="LiveId" clId="{F42B980E-3620-4B05-BE5F-F77B2589863A}" dt="2025-11-14T14:10:34.402" v="189" actId="478"/>
          <ac:spMkLst>
            <pc:docMk/>
            <pc:sldMk cId="2549680323" sldId="262"/>
            <ac:spMk id="3" creationId="{6268700C-F2E1-C3AC-5344-5D3AF05A3C8B}"/>
          </ac:spMkLst>
        </pc:spChg>
      </pc:sldChg>
      <pc:sldChg chg="addSp delSp modSp mod modTransition">
        <pc:chgData name="Vicki Copeland" userId="7530b66097a10f1a" providerId="LiveId" clId="{F42B980E-3620-4B05-BE5F-F77B2589863A}" dt="2025-11-14T19:41:12.658" v="646"/>
        <pc:sldMkLst>
          <pc:docMk/>
          <pc:sldMk cId="3549667962" sldId="263"/>
        </pc:sldMkLst>
        <pc:spChg chg="add del mod">
          <ac:chgData name="Vicki Copeland" userId="7530b66097a10f1a" providerId="LiveId" clId="{F42B980E-3620-4B05-BE5F-F77B2589863A}" dt="2025-11-14T14:12:53.113" v="200" actId="478"/>
          <ac:spMkLst>
            <pc:docMk/>
            <pc:sldMk cId="3549667962" sldId="263"/>
            <ac:spMk id="3" creationId="{C0447412-6619-1F55-E10D-71C027AC309D}"/>
          </ac:spMkLst>
        </pc:spChg>
      </pc:sldChg>
      <pc:sldChg chg="delSp modSp add mod modTransition addAnim delAnim modAnim">
        <pc:chgData name="Vicki Copeland" userId="7530b66097a10f1a" providerId="LiveId" clId="{F42B980E-3620-4B05-BE5F-F77B2589863A}" dt="2025-11-14T19:46:08.917" v="684"/>
        <pc:sldMkLst>
          <pc:docMk/>
          <pc:sldMk cId="542687533" sldId="264"/>
        </pc:sldMkLst>
        <pc:spChg chg="mod">
          <ac:chgData name="Vicki Copeland" userId="7530b66097a10f1a" providerId="LiveId" clId="{F42B980E-3620-4B05-BE5F-F77B2589863A}" dt="2025-11-14T19:35:38.518" v="599" actId="113"/>
          <ac:spMkLst>
            <pc:docMk/>
            <pc:sldMk cId="542687533" sldId="264"/>
            <ac:spMk id="3" creationId="{45DADDC5-A67C-437C-5413-5CC7CE354BE2}"/>
          </ac:spMkLst>
        </pc:spChg>
        <pc:spChg chg="del">
          <ac:chgData name="Vicki Copeland" userId="7530b66097a10f1a" providerId="LiveId" clId="{F42B980E-3620-4B05-BE5F-F77B2589863A}" dt="2025-11-14T14:10:40.116" v="190" actId="478"/>
          <ac:spMkLst>
            <pc:docMk/>
            <pc:sldMk cId="542687533" sldId="264"/>
            <ac:spMk id="5" creationId="{0BC170ED-52B9-3AED-0449-C1B4D82480AE}"/>
          </ac:spMkLst>
        </pc:spChg>
      </pc:sldChg>
      <pc:sldChg chg="delSp modSp add mod modTransition addAnim delAnim modAnim">
        <pc:chgData name="Vicki Copeland" userId="7530b66097a10f1a" providerId="LiveId" clId="{F42B980E-3620-4B05-BE5F-F77B2589863A}" dt="2025-11-14T19:46:30.973" v="685"/>
        <pc:sldMkLst>
          <pc:docMk/>
          <pc:sldMk cId="254049382" sldId="265"/>
        </pc:sldMkLst>
        <pc:spChg chg="mod">
          <ac:chgData name="Vicki Copeland" userId="7530b66097a10f1a" providerId="LiveId" clId="{F42B980E-3620-4B05-BE5F-F77B2589863A}" dt="2025-11-14T19:34:43.029" v="587" actId="179"/>
          <ac:spMkLst>
            <pc:docMk/>
            <pc:sldMk cId="254049382" sldId="265"/>
            <ac:spMk id="3" creationId="{33C5BB0C-0CEF-E632-6349-F4EE2D36FD8B}"/>
          </ac:spMkLst>
        </pc:spChg>
        <pc:spChg chg="del">
          <ac:chgData name="Vicki Copeland" userId="7530b66097a10f1a" providerId="LiveId" clId="{F42B980E-3620-4B05-BE5F-F77B2589863A}" dt="2025-11-14T14:12:56.425" v="201" actId="478"/>
          <ac:spMkLst>
            <pc:docMk/>
            <pc:sldMk cId="254049382" sldId="265"/>
            <ac:spMk id="5" creationId="{AC2E1425-45E2-CF87-5688-3F79A7AF8A5F}"/>
          </ac:spMkLst>
        </pc:spChg>
      </pc:sldChg>
      <pc:sldChg chg="modSp add mod modTransition modAnim">
        <pc:chgData name="Vicki Copeland" userId="7530b66097a10f1a" providerId="LiveId" clId="{F42B980E-3620-4B05-BE5F-F77B2589863A}" dt="2025-11-14T20:38:32.603" v="778"/>
        <pc:sldMkLst>
          <pc:docMk/>
          <pc:sldMk cId="2493387875" sldId="266"/>
        </pc:sldMkLst>
        <pc:spChg chg="mod">
          <ac:chgData name="Vicki Copeland" userId="7530b66097a10f1a" providerId="LiveId" clId="{F42B980E-3620-4B05-BE5F-F77B2589863A}" dt="2025-11-14T20:38:03.294" v="777" actId="948"/>
          <ac:spMkLst>
            <pc:docMk/>
            <pc:sldMk cId="2493387875" sldId="266"/>
            <ac:spMk id="3" creationId="{FA62908E-A553-DB0E-C09E-3492935F1481}"/>
          </ac:spMkLst>
        </pc:spChg>
      </pc:sldChg>
      <pc:sldChg chg="modSp add mod modTransition modAnim">
        <pc:chgData name="Vicki Copeland" userId="7530b66097a10f1a" providerId="LiveId" clId="{F42B980E-3620-4B05-BE5F-F77B2589863A}" dt="2025-11-14T19:44:19.812" v="679"/>
        <pc:sldMkLst>
          <pc:docMk/>
          <pc:sldMk cId="1893055672" sldId="267"/>
        </pc:sldMkLst>
        <pc:spChg chg="mod">
          <ac:chgData name="Vicki Copeland" userId="7530b66097a10f1a" providerId="LiveId" clId="{F42B980E-3620-4B05-BE5F-F77B2589863A}" dt="2025-11-14T14:19:38.855" v="406" actId="113"/>
          <ac:spMkLst>
            <pc:docMk/>
            <pc:sldMk cId="1893055672" sldId="267"/>
            <ac:spMk id="2" creationId="{79158F7A-8471-B20B-C873-29F9196E20D5}"/>
          </ac:spMkLst>
        </pc:spChg>
        <pc:spChg chg="mod">
          <ac:chgData name="Vicki Copeland" userId="7530b66097a10f1a" providerId="LiveId" clId="{F42B980E-3620-4B05-BE5F-F77B2589863A}" dt="2025-11-14T19:43:55.768" v="678" actId="404"/>
          <ac:spMkLst>
            <pc:docMk/>
            <pc:sldMk cId="1893055672" sldId="267"/>
            <ac:spMk id="3" creationId="{DE35D51E-D94C-E76B-D756-F6F390E7396F}"/>
          </ac:spMkLst>
        </pc:spChg>
      </pc:sldChg>
      <pc:sldChg chg="delSp modSp add mod ord modTransition modAnim">
        <pc:chgData name="Vicki Copeland" userId="7530b66097a10f1a" providerId="LiveId" clId="{F42B980E-3620-4B05-BE5F-F77B2589863A}" dt="2025-11-14T19:42:36.531" v="655"/>
        <pc:sldMkLst>
          <pc:docMk/>
          <pc:sldMk cId="3121789477" sldId="268"/>
        </pc:sldMkLst>
        <pc:spChg chg="mod">
          <ac:chgData name="Vicki Copeland" userId="7530b66097a10f1a" providerId="LiveId" clId="{F42B980E-3620-4B05-BE5F-F77B2589863A}" dt="2025-11-14T14:24:17.462" v="468"/>
          <ac:spMkLst>
            <pc:docMk/>
            <pc:sldMk cId="3121789477" sldId="268"/>
            <ac:spMk id="2" creationId="{26E30AF3-CC72-8D3F-AEC4-A47F21B11520}"/>
          </ac:spMkLst>
        </pc:spChg>
        <pc:spChg chg="mod">
          <ac:chgData name="Vicki Copeland" userId="7530b66097a10f1a" providerId="LiveId" clId="{F42B980E-3620-4B05-BE5F-F77B2589863A}" dt="2025-11-14T19:34:07.991" v="583" actId="27636"/>
          <ac:spMkLst>
            <pc:docMk/>
            <pc:sldMk cId="3121789477" sldId="268"/>
            <ac:spMk id="3" creationId="{DD7056AA-E576-8198-2755-3B8301417380}"/>
          </ac:spMkLst>
        </pc:spChg>
        <pc:spChg chg="del">
          <ac:chgData name="Vicki Copeland" userId="7530b66097a10f1a" providerId="LiveId" clId="{F42B980E-3620-4B05-BE5F-F77B2589863A}" dt="2025-11-14T14:25:03.500" v="511" actId="478"/>
          <ac:spMkLst>
            <pc:docMk/>
            <pc:sldMk cId="3121789477" sldId="268"/>
            <ac:spMk id="5" creationId="{D49293A9-0FB1-EC56-D761-6B9A3C3B2CF3}"/>
          </ac:spMkLst>
        </pc:spChg>
      </pc:sldChg>
      <pc:sldChg chg="addSp delSp modSp add mod ord modAnim">
        <pc:chgData name="Vicki Copeland" userId="7530b66097a10f1a" providerId="LiveId" clId="{F42B980E-3620-4B05-BE5F-F77B2589863A}" dt="2025-11-14T21:02:03.899" v="953"/>
        <pc:sldMkLst>
          <pc:docMk/>
          <pc:sldMk cId="4289594435" sldId="269"/>
        </pc:sldMkLst>
        <pc:spChg chg="add del mod">
          <ac:chgData name="Vicki Copeland" userId="7530b66097a10f1a" providerId="LiveId" clId="{F42B980E-3620-4B05-BE5F-F77B2589863A}" dt="2025-11-14T21:00:39.477" v="940"/>
          <ac:spMkLst>
            <pc:docMk/>
            <pc:sldMk cId="4289594435" sldId="269"/>
            <ac:spMk id="2" creationId="{1C0B2CB9-5339-0B50-AFE7-1F85EB852CC0}"/>
          </ac:spMkLst>
        </pc:spChg>
        <pc:spChg chg="add mod">
          <ac:chgData name="Vicki Copeland" userId="7530b66097a10f1a" providerId="LiveId" clId="{F42B980E-3620-4B05-BE5F-F77B2589863A}" dt="2025-11-14T21:01:46.994" v="951" actId="552"/>
          <ac:spMkLst>
            <pc:docMk/>
            <pc:sldMk cId="4289594435" sldId="269"/>
            <ac:spMk id="3" creationId="{50D351E4-1079-671B-DE16-F7038B8EAB29}"/>
          </ac:spMkLst>
        </pc:spChg>
        <pc:spChg chg="mod">
          <ac:chgData name="Vicki Copeland" userId="7530b66097a10f1a" providerId="LiveId" clId="{F42B980E-3620-4B05-BE5F-F77B2589863A}" dt="2025-11-14T21:01:46.994" v="951" actId="552"/>
          <ac:spMkLst>
            <pc:docMk/>
            <pc:sldMk cId="4289594435" sldId="269"/>
            <ac:spMk id="5" creationId="{E43A40B9-ADC0-0509-17FE-DBDE46C5AE3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16202-3408-6BDB-0F45-B3BF1250E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EE03E9-4209-4F9C-216E-22F8BB220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DBC46-0CC1-4CC4-EAA1-00B68C8AC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335AB-C22C-E433-372C-EBF658E8A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86368-DFE6-9392-2092-42A747BCE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3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FEA6D-13FC-9A25-A6EE-A39385924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B2D9C-AF3C-18E4-5BCC-8F5328069B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8114B-DF58-BA21-366B-7DCEEEE5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82712-7FEC-806A-1403-BBB4128E9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DE293-256E-D540-CD4E-9A1CFFFAD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2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462FB6-A45B-F855-BC18-810F620CB2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ED5B55-7BB8-BF4B-A1D0-27250C851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A7984-1D5E-76A4-1588-9801302BA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35380-620B-5891-62C6-5A92B15A6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4DD3B-80AA-3935-3D4C-F6EDDB1AD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746C-AC5B-C122-B501-1A68029C1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A1E4F-19C3-0BD6-7F7E-E3382C9C5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14711-1A36-9F6D-8181-ED68815DE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894D1-4526-C6E7-ADE7-6DC48D0F6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35EF2-74E5-56CB-C0D7-C06B492F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84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6EF3F-C23A-3D58-EF3E-176909C3B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16005-8924-CB53-A880-F0C97E5E5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F316C-A097-DFA2-77F9-5F0D7719C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95B34-6071-4694-4019-264AB43A9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E04CB-A384-75EE-FC22-72AE8D575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0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4708-09CA-BAF7-01C4-AE54A79D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750A5-777A-B54F-7ACD-8CD9EEA610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F2E89B-F803-E52F-C139-A6538D540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BD765E-683B-90A5-EF73-906EAB41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E1C6E3-71AD-FA22-CF2F-A51E1E3F8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4549C-5CFC-4A19-0303-CF60679A3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0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461A7-C403-F2FB-F334-CC363C333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31CE81-9405-68C7-D826-B6CC7A349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FEABFA-AE09-2565-334F-A129ACA2B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ABF4B-DBE5-B370-C919-C59288D87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1FF907-9D29-8837-9AC0-46EA1D8BDB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9F0AE6-1C2F-80D8-4105-B42379CA9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CDCF6D-26B9-1512-BCE5-252E284AC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33E2F-9867-0BC9-B078-09ED8406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96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A3698-FBA8-16FE-D736-1ABCB07E4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6EBA2A-DC8C-7D6E-E3CC-A356B21F6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794EB-EF0D-1615-97C2-BBE071850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DBE7B9-8680-AE8D-B4AF-A7440DB82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8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7EF928-71BD-B0E3-85AE-E64FE341D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1A888-B435-AF3E-22D4-484128C1B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8A6D0-DB87-B71B-DC44-A9CDF0D0C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4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FBAD2-10C9-B099-1687-52CDD6546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071F2-58BD-EB91-8E7C-BAE30E8F5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2C894-22C7-EF34-7758-5A567C3F0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DF7154-6B8B-E7C1-FFEE-AA0FFE80D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B5B8AE-31AA-9E5A-6583-85E5F0A02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0A4E3-89DC-F99B-70FE-51C02A1B3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54DBA-0E01-5186-A4F2-DEB97626C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B9F4F6-EE51-8D98-C8DF-5613E26F39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D440F1-2BF8-6757-1E27-235B72AC5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37F19-EBA2-63BE-DAD1-79BD2BFEA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F45F7-B922-52B8-3F06-615E971C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75557-A7B2-D5C4-EAEB-211C1DF62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7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7896D6-CC7D-358D-CA6A-E7CEC238C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FDB93-8BDD-CF4F-3D95-2C83F8481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6E6AA-9EFE-ABC9-B73D-260A562B6D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7F4342-5B38-4BD9-93A2-248047A38B5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76EDA-43C1-818A-B6E8-C42554A3EF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1F5F2-AFCA-3038-B1E2-4B49532FAC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99CD75-DE05-4559-824E-13B70840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04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7F55F-0E5C-D6AF-EEB3-6A9C55470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31652"/>
            <a:ext cx="12192000" cy="2387600"/>
          </a:xfrm>
        </p:spPr>
        <p:txBody>
          <a:bodyPr>
            <a:normAutofit/>
          </a:bodyPr>
          <a:lstStyle/>
          <a:p>
            <a:r>
              <a:rPr lang="en-US" sz="13800" b="1" dirty="0">
                <a:solidFill>
                  <a:schemeClr val="bg1"/>
                </a:solidFill>
              </a:rPr>
              <a:t>Heme </a:t>
            </a:r>
            <a:r>
              <a:rPr lang="en-US" sz="13800" b="1" dirty="0" err="1">
                <a:solidFill>
                  <a:schemeClr val="bg1"/>
                </a:solidFill>
              </a:rPr>
              <a:t>Aquí</a:t>
            </a:r>
            <a:endParaRPr lang="en-US" sz="13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4387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F900C8-1CFE-6CE3-CC5E-A9C83A973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3A40B9-ADC0-0509-17FE-DBDE46C5AE35}"/>
              </a:ext>
            </a:extLst>
          </p:cNvPr>
          <p:cNvSpPr txBox="1"/>
          <p:nvPr/>
        </p:nvSpPr>
        <p:spPr>
          <a:xfrm>
            <a:off x="501569" y="1635737"/>
            <a:ext cx="111888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800" b="1" dirty="0">
                <a:solidFill>
                  <a:schemeClr val="bg1"/>
                </a:solidFill>
                <a:latin typeface="Aptos" panose="02110004020202020204"/>
              </a:rPr>
              <a:t>Para llevar a cabo </a:t>
            </a:r>
            <a:r>
              <a:rPr lang="es-ES" sz="4800" b="1" dirty="0">
                <a:solidFill>
                  <a:srgbClr val="FFFF00"/>
                </a:solidFill>
              </a:rPr>
              <a:t>¿qué mandamiento?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D351E4-1079-671B-DE16-F7038B8EAB29}"/>
              </a:ext>
            </a:extLst>
          </p:cNvPr>
          <p:cNvSpPr txBox="1"/>
          <p:nvPr/>
        </p:nvSpPr>
        <p:spPr>
          <a:xfrm>
            <a:off x="501569" y="4339105"/>
            <a:ext cx="111888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800" b="1" dirty="0">
                <a:solidFill>
                  <a:schemeClr val="bg1"/>
                </a:solidFill>
                <a:latin typeface="Aptos" panose="02110004020202020204"/>
              </a:rPr>
              <a:t>Autoridad ¿</a:t>
            </a:r>
            <a:r>
              <a:rPr lang="es-ES" sz="4800" b="1" dirty="0">
                <a:solidFill>
                  <a:srgbClr val="FFFF00"/>
                </a:solidFill>
                <a:latin typeface="Aptos" panose="02110004020202020204"/>
              </a:rPr>
              <a:t>del cielo</a:t>
            </a:r>
            <a:r>
              <a:rPr lang="es-ES" sz="4800" b="1" dirty="0">
                <a:solidFill>
                  <a:schemeClr val="bg1"/>
                </a:solidFill>
                <a:latin typeface="Aptos" panose="02110004020202020204"/>
              </a:rPr>
              <a:t> </a:t>
            </a:r>
            <a:r>
              <a:rPr lang="es-ES" sz="4800" b="1" dirty="0">
                <a:solidFill>
                  <a:srgbClr val="FFFF00"/>
                </a:solidFill>
                <a:latin typeface="Aptos" panose="02110004020202020204"/>
              </a:rPr>
              <a:t>o</a:t>
            </a:r>
            <a:r>
              <a:rPr lang="es-ES" sz="4800" b="1" dirty="0">
                <a:solidFill>
                  <a:schemeClr val="bg1"/>
                </a:solidFill>
                <a:latin typeface="Aptos" panose="02110004020202020204"/>
              </a:rPr>
              <a:t> de los </a:t>
            </a:r>
            <a:r>
              <a:rPr lang="es-ES" sz="4800" b="1" dirty="0">
                <a:solidFill>
                  <a:srgbClr val="FFFF00"/>
                </a:solidFill>
                <a:latin typeface="Aptos" panose="02110004020202020204"/>
              </a:rPr>
              <a:t>hombres</a:t>
            </a:r>
            <a:r>
              <a:rPr lang="es-ES" sz="4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59443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49F1C4-3F66-A478-A5B4-21C70446C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080C2A-9D17-01E2-3475-3E583072803F}"/>
              </a:ext>
            </a:extLst>
          </p:cNvPr>
          <p:cNvSpPr txBox="1"/>
          <p:nvPr/>
        </p:nvSpPr>
        <p:spPr>
          <a:xfrm>
            <a:off x="1003138" y="515602"/>
            <a:ext cx="851125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s-ES" sz="4800" b="1" dirty="0">
                <a:solidFill>
                  <a:schemeClr val="bg1">
                    <a:lumMod val="65000"/>
                  </a:schemeClr>
                </a:solidFill>
                <a:latin typeface="Aptos" panose="02110004020202020204"/>
              </a:rPr>
              <a:t>I</a:t>
            </a:r>
            <a:r>
              <a:rPr kumimoji="0" lang="es-ES" sz="4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nquirir</a:t>
            </a:r>
            <a:r>
              <a:rPr kumimoji="0" lang="es-E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ley de Jehová</a:t>
            </a:r>
          </a:p>
          <a:p>
            <a:pPr marL="914400" indent="-914400">
              <a:buFont typeface="+mj-lt"/>
              <a:buAutoNum type="arabicPeriod"/>
            </a:pPr>
            <a:r>
              <a:rPr kumimoji="0" lang="es-E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Cumplirla</a:t>
            </a:r>
            <a:r>
              <a:rPr kumimoji="0" lang="es-E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endParaRPr lang="es-ES" sz="4800" dirty="0">
              <a:solidFill>
                <a:prstClr val="white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549680323"/>
      </p:ext>
    </p:extLst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DFD0C7-49A5-239E-C325-2FD6609DC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DADDC5-A67C-437C-5413-5CC7CE354BE2}"/>
              </a:ext>
            </a:extLst>
          </p:cNvPr>
          <p:cNvSpPr txBox="1"/>
          <p:nvPr/>
        </p:nvSpPr>
        <p:spPr>
          <a:xfrm>
            <a:off x="444660" y="437753"/>
            <a:ext cx="1109529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>
                    <a:lumMod val="25000"/>
                    <a:lumOff val="75000"/>
                  </a:schemeClr>
                </a:solidFill>
              </a:defRPr>
            </a:lvl1pPr>
          </a:lstStyle>
          <a:p>
            <a:pPr marL="463550" indent="-463550"/>
            <a:r>
              <a:rPr lang="es-ES" dirty="0">
                <a:solidFill>
                  <a:srgbClr val="00B0F0"/>
                </a:solidFill>
              </a:rPr>
              <a:t>Santiago 1:21b </a:t>
            </a:r>
            <a:r>
              <a:rPr lang="es-ES" b="0" dirty="0">
                <a:solidFill>
                  <a:schemeClr val="bg1"/>
                </a:solidFill>
              </a:rPr>
              <a:t>Recibid con mansedumbre la palabra implantada, la cual puede salvar vuestras almas. </a:t>
            </a:r>
            <a:r>
              <a:rPr lang="en-US" baseline="30000" dirty="0">
                <a:solidFill>
                  <a:srgbClr val="00B0F0"/>
                </a:solidFill>
              </a:rPr>
              <a:t>22</a:t>
            </a:r>
            <a:r>
              <a:rPr lang="en-US" baseline="30000" dirty="0"/>
              <a:t> </a:t>
            </a:r>
            <a:r>
              <a:rPr lang="es-ES" b="0" dirty="0">
                <a:solidFill>
                  <a:schemeClr val="bg1"/>
                </a:solidFill>
              </a:rPr>
              <a:t>Pero sed </a:t>
            </a:r>
            <a:r>
              <a:rPr lang="es-ES" dirty="0">
                <a:solidFill>
                  <a:srgbClr val="FFFF00"/>
                </a:solidFill>
              </a:rPr>
              <a:t>hacedores</a:t>
            </a:r>
            <a:r>
              <a:rPr lang="es-ES" b="0" dirty="0">
                <a:solidFill>
                  <a:schemeClr val="bg1"/>
                </a:solidFill>
              </a:rPr>
              <a:t> de la palabra, y no tan solamente oidores, engañándoos a vosotros mismos.… </a:t>
            </a:r>
            <a:br>
              <a:rPr lang="es-ES" b="0" dirty="0">
                <a:solidFill>
                  <a:schemeClr val="bg1"/>
                </a:solidFill>
              </a:rPr>
            </a:br>
            <a:r>
              <a:rPr lang="es-ES" baseline="30000" dirty="0">
                <a:solidFill>
                  <a:srgbClr val="00B0F0"/>
                </a:solidFill>
              </a:rPr>
              <a:t>25</a:t>
            </a:r>
            <a:r>
              <a:rPr lang="es-ES" baseline="30000" dirty="0"/>
              <a:t> </a:t>
            </a:r>
            <a:r>
              <a:rPr lang="es-ES" b="0" dirty="0">
                <a:solidFill>
                  <a:schemeClr val="bg1"/>
                </a:solidFill>
              </a:rPr>
              <a:t>Mas el que mira atentamente en la perfecta ley, la de la libertad, y </a:t>
            </a:r>
            <a:r>
              <a:rPr lang="es-ES" dirty="0">
                <a:solidFill>
                  <a:srgbClr val="FFFF00"/>
                </a:solidFill>
              </a:rPr>
              <a:t>persevera</a:t>
            </a:r>
            <a:r>
              <a:rPr lang="es-ES" b="0" dirty="0">
                <a:solidFill>
                  <a:schemeClr val="bg1"/>
                </a:solidFill>
              </a:rPr>
              <a:t> en ella, no siendo oidor olvidadizo, sino </a:t>
            </a:r>
            <a:r>
              <a:rPr lang="es-ES" dirty="0">
                <a:solidFill>
                  <a:srgbClr val="FFFF00"/>
                </a:solidFill>
              </a:rPr>
              <a:t>hacedor</a:t>
            </a:r>
            <a:r>
              <a:rPr lang="es-ES" b="0" dirty="0">
                <a:solidFill>
                  <a:schemeClr val="bg1"/>
                </a:solidFill>
              </a:rPr>
              <a:t> de la obra, éste será </a:t>
            </a:r>
            <a:r>
              <a:rPr lang="es-ES" dirty="0">
                <a:solidFill>
                  <a:srgbClr val="00B0F0"/>
                </a:solidFill>
              </a:rPr>
              <a:t>bienaventurado</a:t>
            </a:r>
            <a:r>
              <a:rPr lang="es-ES" b="0" dirty="0">
                <a:solidFill>
                  <a:schemeClr val="bg1"/>
                </a:solidFill>
              </a:rPr>
              <a:t> en lo que hace.</a:t>
            </a:r>
            <a:endParaRPr lang="en-US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68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D3A2B-4A8D-214E-8DBA-04E86E04E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535D26A-3ED1-5469-FC6B-B6D817E3CD1E}"/>
              </a:ext>
            </a:extLst>
          </p:cNvPr>
          <p:cNvSpPr txBox="1"/>
          <p:nvPr/>
        </p:nvSpPr>
        <p:spPr>
          <a:xfrm>
            <a:off x="1003138" y="515602"/>
            <a:ext cx="851125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s-ES" sz="4800" b="1" dirty="0">
                <a:solidFill>
                  <a:schemeClr val="bg1">
                    <a:lumMod val="65000"/>
                  </a:schemeClr>
                </a:solidFill>
                <a:latin typeface="Aptos" panose="02110004020202020204"/>
              </a:rPr>
              <a:t>I</a:t>
            </a:r>
            <a:r>
              <a:rPr kumimoji="0" lang="es-ES" sz="4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nquirir</a:t>
            </a:r>
            <a:r>
              <a:rPr kumimoji="0" lang="es-E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ley de Jehová</a:t>
            </a:r>
          </a:p>
          <a:p>
            <a:pPr marL="914400" indent="-914400">
              <a:buFont typeface="+mj-lt"/>
              <a:buAutoNum type="arabicPeriod"/>
            </a:pPr>
            <a:r>
              <a:rPr kumimoji="0" lang="es-ES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Cumplirla</a:t>
            </a:r>
            <a:r>
              <a:rPr kumimoji="0" lang="es-E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endParaRPr lang="es-ES" sz="4800" dirty="0">
              <a:solidFill>
                <a:schemeClr val="bg1">
                  <a:lumMod val="65000"/>
                </a:schemeClr>
              </a:solidFill>
              <a:latin typeface="Aptos" panose="02110004020202020204"/>
            </a:endParaRPr>
          </a:p>
          <a:p>
            <a:pPr marL="914400" indent="-914400">
              <a:buFont typeface="+mj-lt"/>
              <a:buAutoNum type="arabicPeriod"/>
            </a:pPr>
            <a:r>
              <a:rPr kumimoji="0" lang="es-E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Enseñar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966796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D46FD3-989E-AE87-943D-838CA6135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C5BB0C-0CEF-E632-6349-F4EE2D36FD8B}"/>
              </a:ext>
            </a:extLst>
          </p:cNvPr>
          <p:cNvSpPr txBox="1"/>
          <p:nvPr/>
        </p:nvSpPr>
        <p:spPr>
          <a:xfrm>
            <a:off x="393539" y="439838"/>
            <a:ext cx="11389489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>
                    <a:lumMod val="25000"/>
                    <a:lumOff val="75000"/>
                  </a:schemeClr>
                </a:solidFill>
              </a:defRPr>
            </a:lvl1pPr>
          </a:lstStyle>
          <a:p>
            <a:pPr marL="463550" indent="-463550"/>
            <a:r>
              <a:rPr lang="es-ES" dirty="0">
                <a:solidFill>
                  <a:srgbClr val="00B0F0"/>
                </a:solidFill>
              </a:rPr>
              <a:t>Hebreos 5:12 </a:t>
            </a:r>
            <a:r>
              <a:rPr lang="es-ES" b="0" dirty="0">
                <a:solidFill>
                  <a:schemeClr val="bg1"/>
                </a:solidFill>
              </a:rPr>
              <a:t>Debiendo ser </a:t>
            </a:r>
            <a:r>
              <a:rPr lang="es-ES" dirty="0">
                <a:solidFill>
                  <a:srgbClr val="FFFF00"/>
                </a:solidFill>
              </a:rPr>
              <a:t>ya</a:t>
            </a:r>
            <a:r>
              <a:rPr lang="es-ES" b="0" dirty="0">
                <a:solidFill>
                  <a:schemeClr val="bg1"/>
                </a:solidFill>
              </a:rPr>
              <a:t> maestros, después de </a:t>
            </a:r>
            <a:r>
              <a:rPr lang="es-ES" dirty="0">
                <a:solidFill>
                  <a:srgbClr val="FFFF00"/>
                </a:solidFill>
              </a:rPr>
              <a:t>tanto tiempo</a:t>
            </a:r>
            <a:r>
              <a:rPr lang="es-ES" b="0" dirty="0">
                <a:solidFill>
                  <a:schemeClr val="bg1"/>
                </a:solidFill>
              </a:rPr>
              <a:t>, tenéis necesidad de que se os vuelva a enseñar cuáles son los primeros rudimentos … tenéis necesidad de leche, y no de alimento sólido. </a:t>
            </a:r>
            <a:r>
              <a:rPr lang="es-ES" baseline="30000" dirty="0">
                <a:solidFill>
                  <a:srgbClr val="00B0F0"/>
                </a:solidFill>
              </a:rPr>
              <a:t>13</a:t>
            </a:r>
            <a:r>
              <a:rPr lang="es-ES" baseline="30000" dirty="0"/>
              <a:t> </a:t>
            </a:r>
            <a:r>
              <a:rPr lang="es-ES" b="0" dirty="0">
                <a:solidFill>
                  <a:schemeClr val="bg1"/>
                </a:solidFill>
              </a:rPr>
              <a:t>Y todo aquel … es inexperto en la palabra de justicia, porque es niño; </a:t>
            </a:r>
            <a:r>
              <a:rPr lang="es-ES" baseline="30000" dirty="0">
                <a:solidFill>
                  <a:srgbClr val="00B0F0"/>
                </a:solidFill>
              </a:rPr>
              <a:t>14</a:t>
            </a:r>
            <a:r>
              <a:rPr lang="es-ES" baseline="30000" dirty="0"/>
              <a:t> </a:t>
            </a:r>
            <a:r>
              <a:rPr lang="es-ES" b="0" dirty="0">
                <a:solidFill>
                  <a:schemeClr val="bg1"/>
                </a:solidFill>
              </a:rPr>
              <a:t>pero el alimento sólido es para los que han alcanzado </a:t>
            </a:r>
            <a:r>
              <a:rPr lang="es-ES" dirty="0">
                <a:solidFill>
                  <a:srgbClr val="FFFF00"/>
                </a:solidFill>
              </a:rPr>
              <a:t>madurez</a:t>
            </a:r>
            <a:r>
              <a:rPr lang="es-ES" b="0" dirty="0">
                <a:solidFill>
                  <a:schemeClr val="bg1"/>
                </a:solidFill>
              </a:rPr>
              <a:t>, para los que por el uso tienen los </a:t>
            </a:r>
            <a:r>
              <a:rPr lang="es-ES" dirty="0">
                <a:solidFill>
                  <a:srgbClr val="FFFF00"/>
                </a:solidFill>
              </a:rPr>
              <a:t>sentidos ejercitados </a:t>
            </a:r>
            <a:r>
              <a:rPr lang="es-ES" b="0" dirty="0">
                <a:solidFill>
                  <a:schemeClr val="bg1"/>
                </a:solidFill>
              </a:rPr>
              <a:t>en el </a:t>
            </a:r>
            <a:r>
              <a:rPr lang="es-ES" dirty="0">
                <a:solidFill>
                  <a:srgbClr val="FFFF00"/>
                </a:solidFill>
              </a:rPr>
              <a:t>discernimiento</a:t>
            </a:r>
            <a:r>
              <a:rPr lang="es-ES" b="0" dirty="0">
                <a:solidFill>
                  <a:schemeClr val="bg1"/>
                </a:solidFill>
              </a:rPr>
              <a:t> del bien y del mal.</a:t>
            </a:r>
            <a:endParaRPr lang="en-US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4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722F08-651A-7DD9-D72C-9E2CC73CF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081778-8541-D6E6-A5C8-EC14AE2B667F}"/>
              </a:ext>
            </a:extLst>
          </p:cNvPr>
          <p:cNvSpPr txBox="1"/>
          <p:nvPr/>
        </p:nvSpPr>
        <p:spPr>
          <a:xfrm>
            <a:off x="393539" y="439838"/>
            <a:ext cx="1138948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>
                    <a:lumMod val="25000"/>
                    <a:lumOff val="75000"/>
                  </a:schemeClr>
                </a:solidFill>
              </a:defRPr>
            </a:lvl1pPr>
          </a:lstStyle>
          <a:p>
            <a:pPr marL="463550" indent="-463550"/>
            <a:r>
              <a:rPr lang="es-ES" dirty="0">
                <a:solidFill>
                  <a:srgbClr val="00B0F0"/>
                </a:solidFill>
              </a:rPr>
              <a:t>2 </a:t>
            </a:r>
            <a:r>
              <a:rPr lang="es-ES" dirty="0" err="1">
                <a:solidFill>
                  <a:srgbClr val="00B0F0"/>
                </a:solidFill>
              </a:rPr>
              <a:t>Cor</a:t>
            </a:r>
            <a:r>
              <a:rPr lang="es-ES" dirty="0">
                <a:solidFill>
                  <a:srgbClr val="00B0F0"/>
                </a:solidFill>
              </a:rPr>
              <a:t>. 4:13 </a:t>
            </a:r>
            <a:r>
              <a:rPr lang="es-ES" b="0" dirty="0">
                <a:solidFill>
                  <a:schemeClr val="bg1"/>
                </a:solidFill>
              </a:rPr>
              <a:t>Teniendo el mismo </a:t>
            </a:r>
            <a:r>
              <a:rPr lang="es-ES" b="0" dirty="0">
                <a:solidFill>
                  <a:srgbClr val="FFFF00"/>
                </a:solidFill>
              </a:rPr>
              <a:t>espíritu de fe</a:t>
            </a:r>
            <a:r>
              <a:rPr lang="es-ES" b="0" dirty="0">
                <a:solidFill>
                  <a:schemeClr val="bg1"/>
                </a:solidFill>
              </a:rPr>
              <a:t>, conforme a lo que está escrito: </a:t>
            </a:r>
            <a:r>
              <a:rPr lang="es-ES" dirty="0">
                <a:solidFill>
                  <a:srgbClr val="00B0F0"/>
                </a:solidFill>
              </a:rPr>
              <a:t>Creí</a:t>
            </a:r>
            <a:r>
              <a:rPr lang="es-ES" b="0" dirty="0">
                <a:solidFill>
                  <a:srgbClr val="00B0F0"/>
                </a:solidFill>
              </a:rPr>
              <a:t>, </a:t>
            </a:r>
            <a:r>
              <a:rPr lang="es-ES" dirty="0">
                <a:solidFill>
                  <a:srgbClr val="00B0F0"/>
                </a:solidFill>
              </a:rPr>
              <a:t>por lo cual hablé</a:t>
            </a:r>
            <a:r>
              <a:rPr lang="es-ES" b="0" dirty="0">
                <a:solidFill>
                  <a:schemeClr val="bg1"/>
                </a:solidFill>
              </a:rPr>
              <a:t>, </a:t>
            </a:r>
            <a:r>
              <a:rPr lang="es-ES" dirty="0">
                <a:solidFill>
                  <a:srgbClr val="FFFF00"/>
                </a:solidFill>
              </a:rPr>
              <a:t>nosotros</a:t>
            </a:r>
            <a:r>
              <a:rPr lang="es-ES" b="0" dirty="0">
                <a:solidFill>
                  <a:schemeClr val="bg1"/>
                </a:solidFill>
              </a:rPr>
              <a:t> también </a:t>
            </a:r>
            <a:r>
              <a:rPr lang="es-ES" dirty="0">
                <a:solidFill>
                  <a:srgbClr val="FFFF00"/>
                </a:solidFill>
              </a:rPr>
              <a:t>creemos, por lo cual también hablamos</a:t>
            </a:r>
            <a:r>
              <a:rPr lang="es-ES" b="0" dirty="0">
                <a:solidFill>
                  <a:schemeClr val="bg1"/>
                </a:solidFill>
              </a:rPr>
              <a:t>, </a:t>
            </a:r>
            <a:r>
              <a:rPr lang="es-ES" b="0" baseline="30000" dirty="0">
                <a:solidFill>
                  <a:srgbClr val="00B0F0"/>
                </a:solidFill>
              </a:rPr>
              <a:t>14</a:t>
            </a:r>
            <a:r>
              <a:rPr lang="es-ES" b="0" dirty="0">
                <a:solidFill>
                  <a:srgbClr val="00B0F0"/>
                </a:solidFill>
              </a:rPr>
              <a:t> </a:t>
            </a:r>
            <a:r>
              <a:rPr lang="es-ES" b="0" dirty="0">
                <a:solidFill>
                  <a:schemeClr val="bg1"/>
                </a:solidFill>
              </a:rPr>
              <a:t>sabiendo que el que resucitó al Señor Jesús, a nosotros también nos resucitará con Jesús, y nos presentará juntamente con vosotros.</a:t>
            </a:r>
            <a:endParaRPr lang="en-US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96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86828A-8CAB-B222-4BC9-CCA0A0836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F050FF-0ED2-C8FB-E804-4567E9A98164}"/>
              </a:ext>
            </a:extLst>
          </p:cNvPr>
          <p:cNvSpPr txBox="1"/>
          <p:nvPr/>
        </p:nvSpPr>
        <p:spPr>
          <a:xfrm>
            <a:off x="393539" y="439838"/>
            <a:ext cx="11389489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>
                    <a:lumMod val="25000"/>
                    <a:lumOff val="75000"/>
                  </a:schemeClr>
                </a:solidFill>
              </a:defRPr>
            </a:lvl1pPr>
          </a:lstStyle>
          <a:p>
            <a:pPr marL="463550" indent="-463550"/>
            <a:r>
              <a:rPr lang="es-ES" dirty="0">
                <a:solidFill>
                  <a:srgbClr val="00B0F0"/>
                </a:solidFill>
              </a:rPr>
              <a:t>Rom. 10:15 </a:t>
            </a:r>
            <a:r>
              <a:rPr lang="es-ES" b="0" dirty="0">
                <a:solidFill>
                  <a:schemeClr val="bg1"/>
                </a:solidFill>
              </a:rPr>
              <a:t>¡Cuán </a:t>
            </a:r>
            <a:r>
              <a:rPr lang="es-ES" dirty="0">
                <a:solidFill>
                  <a:srgbClr val="FFFF00"/>
                </a:solidFill>
              </a:rPr>
              <a:t>hermosos</a:t>
            </a:r>
            <a:r>
              <a:rPr lang="es-ES" b="0" dirty="0">
                <a:solidFill>
                  <a:schemeClr val="bg1"/>
                </a:solidFill>
              </a:rPr>
              <a:t> son </a:t>
            </a:r>
            <a:r>
              <a:rPr lang="es-ES" dirty="0">
                <a:solidFill>
                  <a:srgbClr val="FFFF00"/>
                </a:solidFill>
              </a:rPr>
              <a:t>los pies </a:t>
            </a:r>
            <a:r>
              <a:rPr lang="es-ES" b="0" dirty="0">
                <a:solidFill>
                  <a:schemeClr val="bg1"/>
                </a:solidFill>
              </a:rPr>
              <a:t>de los </a:t>
            </a:r>
            <a:r>
              <a:rPr lang="es-ES" b="0" dirty="0">
                <a:solidFill>
                  <a:srgbClr val="FFFF00"/>
                </a:solidFill>
              </a:rPr>
              <a:t>que anuncian la paz</a:t>
            </a:r>
            <a:r>
              <a:rPr lang="es-ES" b="0" dirty="0">
                <a:solidFill>
                  <a:schemeClr val="bg1"/>
                </a:solidFill>
              </a:rPr>
              <a:t>, de los que anuncian buenas nuevas! </a:t>
            </a:r>
          </a:p>
          <a:p>
            <a:pPr marL="463550" indent="-463550"/>
            <a:endParaRPr lang="es-ES" b="0" dirty="0">
              <a:solidFill>
                <a:schemeClr val="bg1"/>
              </a:solidFill>
            </a:endParaRPr>
          </a:p>
          <a:p>
            <a:pPr marL="463550" indent="-463550"/>
            <a:r>
              <a:rPr lang="es-ES" dirty="0">
                <a:solidFill>
                  <a:srgbClr val="00B0F0"/>
                </a:solidFill>
              </a:rPr>
              <a:t>2 Tim. 2:2 </a:t>
            </a:r>
            <a:r>
              <a:rPr lang="es-ES" b="0" dirty="0">
                <a:solidFill>
                  <a:schemeClr val="bg1"/>
                </a:solidFill>
              </a:rPr>
              <a:t>Encarga a </a:t>
            </a:r>
            <a:r>
              <a:rPr lang="es-ES" b="0" dirty="0">
                <a:solidFill>
                  <a:srgbClr val="00B0F0"/>
                </a:solidFill>
              </a:rPr>
              <a:t>hombres fieles </a:t>
            </a:r>
            <a:r>
              <a:rPr lang="es-ES" b="0" dirty="0">
                <a:solidFill>
                  <a:schemeClr val="bg1"/>
                </a:solidFill>
              </a:rPr>
              <a:t>que sean idóneos para </a:t>
            </a:r>
            <a:r>
              <a:rPr lang="es-ES" dirty="0">
                <a:solidFill>
                  <a:srgbClr val="FFFF00"/>
                </a:solidFill>
              </a:rPr>
              <a:t>enseñar también a otros</a:t>
            </a:r>
            <a:r>
              <a:rPr lang="es-ES" b="0" dirty="0">
                <a:solidFill>
                  <a:schemeClr val="bg1"/>
                </a:solidFill>
              </a:rPr>
              <a:t>.</a:t>
            </a:r>
          </a:p>
          <a:p>
            <a:pPr marL="463550" indent="-463550"/>
            <a:endParaRPr lang="es-ES" b="0" dirty="0">
              <a:solidFill>
                <a:schemeClr val="bg1"/>
              </a:solidFill>
            </a:endParaRPr>
          </a:p>
          <a:p>
            <a:pPr marL="463550" indent="-463550"/>
            <a:endParaRPr lang="en-US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283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421C9E-6693-4742-2617-70721719B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62908E-A553-DB0E-C09E-3492935F1481}"/>
              </a:ext>
            </a:extLst>
          </p:cNvPr>
          <p:cNvSpPr txBox="1"/>
          <p:nvPr/>
        </p:nvSpPr>
        <p:spPr>
          <a:xfrm>
            <a:off x="393539" y="439838"/>
            <a:ext cx="11389489" cy="5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>
                    <a:lumMod val="25000"/>
                    <a:lumOff val="75000"/>
                  </a:schemeClr>
                </a:solidFill>
              </a:defRPr>
            </a:lvl1pPr>
          </a:lstStyle>
          <a:p>
            <a:pPr>
              <a:lnSpc>
                <a:spcPct val="110000"/>
              </a:lnSpc>
            </a:pPr>
            <a:r>
              <a:rPr lang="es-ES" sz="5400" dirty="0">
                <a:solidFill>
                  <a:schemeClr val="bg1"/>
                </a:solidFill>
              </a:rPr>
              <a:t>Discernimiento</a:t>
            </a:r>
          </a:p>
          <a:p>
            <a:pPr>
              <a:lnSpc>
                <a:spcPct val="110000"/>
              </a:lnSpc>
            </a:pPr>
            <a:endParaRPr lang="es-ES" sz="2400" dirty="0">
              <a:solidFill>
                <a:schemeClr val="bg1"/>
              </a:solidFill>
            </a:endParaRPr>
          </a:p>
          <a:p>
            <a:pPr marL="463550" indent="-463550">
              <a:lnSpc>
                <a:spcPct val="110000"/>
              </a:lnSpc>
            </a:pPr>
            <a:r>
              <a:rPr lang="es-ES" sz="5400" dirty="0">
                <a:solidFill>
                  <a:srgbClr val="00B0F0"/>
                </a:solidFill>
              </a:rPr>
              <a:t>1 </a:t>
            </a:r>
            <a:r>
              <a:rPr lang="es-ES" sz="5400" dirty="0" err="1">
                <a:solidFill>
                  <a:srgbClr val="00B0F0"/>
                </a:solidFill>
              </a:rPr>
              <a:t>Cor</a:t>
            </a:r>
            <a:r>
              <a:rPr lang="es-ES" sz="5400" dirty="0">
                <a:solidFill>
                  <a:srgbClr val="00B0F0"/>
                </a:solidFill>
              </a:rPr>
              <a:t>. 6:12 </a:t>
            </a:r>
            <a:r>
              <a:rPr lang="es-ES" sz="5400" b="0" dirty="0">
                <a:solidFill>
                  <a:schemeClr val="bg1"/>
                </a:solidFill>
              </a:rPr>
              <a:t>Todas las cosas me son </a:t>
            </a:r>
            <a:r>
              <a:rPr lang="es-ES" sz="5400" dirty="0">
                <a:solidFill>
                  <a:srgbClr val="FFFF00"/>
                </a:solidFill>
              </a:rPr>
              <a:t>lícitas, mas no </a:t>
            </a:r>
            <a:r>
              <a:rPr lang="es-ES" sz="5400" b="0" dirty="0">
                <a:solidFill>
                  <a:schemeClr val="bg1"/>
                </a:solidFill>
              </a:rPr>
              <a:t>todas </a:t>
            </a:r>
            <a:r>
              <a:rPr lang="es-ES" sz="5400" dirty="0">
                <a:solidFill>
                  <a:srgbClr val="FFFF00"/>
                </a:solidFill>
              </a:rPr>
              <a:t>convienen</a:t>
            </a:r>
            <a:r>
              <a:rPr lang="es-ES" sz="5400" b="0" dirty="0">
                <a:solidFill>
                  <a:schemeClr val="bg1"/>
                </a:solidFill>
              </a:rPr>
              <a:t>.</a:t>
            </a:r>
          </a:p>
          <a:p>
            <a:pPr marL="463550" indent="-463550">
              <a:lnSpc>
                <a:spcPct val="110000"/>
              </a:lnSpc>
            </a:pPr>
            <a:r>
              <a:rPr lang="es-ES" sz="5400" dirty="0">
                <a:solidFill>
                  <a:srgbClr val="00B0F0"/>
                </a:solidFill>
              </a:rPr>
              <a:t>Tito 2:1 </a:t>
            </a:r>
            <a:r>
              <a:rPr lang="es-ES" sz="5400" b="0" dirty="0">
                <a:solidFill>
                  <a:schemeClr val="bg1"/>
                </a:solidFill>
              </a:rPr>
              <a:t>Tú habla lo que est</a:t>
            </a:r>
            <a:r>
              <a:rPr lang="es-ES" sz="54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 de acuerdo con la</a:t>
            </a:r>
            <a:r>
              <a:rPr lang="es-ES" sz="5400" b="0" dirty="0">
                <a:solidFill>
                  <a:schemeClr val="bg1"/>
                </a:solidFill>
              </a:rPr>
              <a:t> </a:t>
            </a:r>
            <a:r>
              <a:rPr lang="es-ES" sz="5400" dirty="0">
                <a:solidFill>
                  <a:srgbClr val="FFFF00"/>
                </a:solidFill>
              </a:rPr>
              <a:t>sana doctrina</a:t>
            </a:r>
            <a:r>
              <a:rPr lang="es-ES" sz="54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54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38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8C9811-E776-85A0-A075-A83C40E29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30AF3-CC72-8D3F-AEC4-A47F21B11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6106"/>
            <a:ext cx="9144000" cy="94950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Isaías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7056AA-E576-8198-2755-3B83014173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300" y="1344969"/>
            <a:ext cx="11428072" cy="5622989"/>
          </a:xfrm>
        </p:spPr>
        <p:txBody>
          <a:bodyPr>
            <a:noAutofit/>
          </a:bodyPr>
          <a:lstStyle/>
          <a:p>
            <a:pPr marL="463550" indent="-46355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600" b="1" dirty="0">
                <a:solidFill>
                  <a:srgbClr val="00B0F0"/>
                </a:solidFill>
              </a:rPr>
              <a:t>Isaías 6:3 </a:t>
            </a:r>
            <a:r>
              <a:rPr lang="es-ES" sz="3600" dirty="0">
                <a:solidFill>
                  <a:schemeClr val="bg1"/>
                </a:solidFill>
              </a:rPr>
              <a:t>“</a:t>
            </a:r>
            <a:r>
              <a:rPr lang="es-ES" sz="3600" b="1" dirty="0">
                <a:solidFill>
                  <a:srgbClr val="FFFF00"/>
                </a:solidFill>
              </a:rPr>
              <a:t>Santo, santo, santo</a:t>
            </a:r>
            <a:r>
              <a:rPr lang="es-ES" sz="3600" dirty="0">
                <a:solidFill>
                  <a:schemeClr val="bg1"/>
                </a:solidFill>
              </a:rPr>
              <a:t>.”</a:t>
            </a:r>
            <a:endParaRPr lang="en-US" sz="3600" dirty="0">
              <a:solidFill>
                <a:schemeClr val="bg1"/>
              </a:solidFill>
            </a:endParaRPr>
          </a:p>
          <a:p>
            <a:pPr marL="463550" indent="-46355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600" b="1" dirty="0">
                <a:solidFill>
                  <a:srgbClr val="00B0F0"/>
                </a:solidFill>
              </a:rPr>
              <a:t>6:5</a:t>
            </a:r>
            <a:r>
              <a:rPr lang="es-ES" sz="3600" b="1" dirty="0">
                <a:solidFill>
                  <a:schemeClr val="bg1"/>
                </a:solidFill>
              </a:rPr>
              <a:t> </a:t>
            </a:r>
            <a:r>
              <a:rPr lang="es-ES" sz="3600" dirty="0">
                <a:solidFill>
                  <a:schemeClr val="bg1"/>
                </a:solidFill>
              </a:rPr>
              <a:t>“¡Ay de mí! que </a:t>
            </a:r>
            <a:r>
              <a:rPr lang="es-ES" sz="3600" b="1" dirty="0">
                <a:solidFill>
                  <a:srgbClr val="FFFF00"/>
                </a:solidFill>
              </a:rPr>
              <a:t>soy muerto</a:t>
            </a:r>
            <a:r>
              <a:rPr lang="es-ES" sz="3600" dirty="0">
                <a:solidFill>
                  <a:schemeClr val="bg1"/>
                </a:solidFill>
              </a:rPr>
              <a:t>….”</a:t>
            </a:r>
          </a:p>
          <a:p>
            <a:pPr marL="463550" indent="-46355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4000" b="1" dirty="0">
                <a:solidFill>
                  <a:srgbClr val="00B0F0"/>
                </a:solidFill>
              </a:rPr>
              <a:t>6:7b</a:t>
            </a:r>
            <a:r>
              <a:rPr lang="es-ES" sz="3600" dirty="0">
                <a:solidFill>
                  <a:schemeClr val="bg1"/>
                </a:solidFill>
              </a:rPr>
              <a:t> “Es </a:t>
            </a:r>
            <a:r>
              <a:rPr lang="es-ES" sz="3600" b="1" dirty="0">
                <a:solidFill>
                  <a:srgbClr val="FFFF00"/>
                </a:solidFill>
              </a:rPr>
              <a:t>quitada tu culpa</a:t>
            </a:r>
            <a:r>
              <a:rPr lang="es-ES" sz="3600" dirty="0">
                <a:solidFill>
                  <a:schemeClr val="bg1"/>
                </a:solidFill>
              </a:rPr>
              <a:t>, y </a:t>
            </a:r>
            <a:r>
              <a:rPr lang="es-ES" sz="3600" b="1" dirty="0">
                <a:solidFill>
                  <a:srgbClr val="00B050"/>
                </a:solidFill>
              </a:rPr>
              <a:t>limpio tu pecado</a:t>
            </a:r>
            <a:r>
              <a:rPr lang="es-ES" sz="3600" dirty="0">
                <a:solidFill>
                  <a:schemeClr val="bg1"/>
                </a:solidFill>
              </a:rPr>
              <a:t>.”</a:t>
            </a:r>
          </a:p>
          <a:p>
            <a:pPr marL="914400" indent="-46355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600" i="1" dirty="0">
                <a:solidFill>
                  <a:schemeClr val="bg1"/>
                </a:solidFill>
              </a:rPr>
              <a:t>Véase </a:t>
            </a:r>
            <a:r>
              <a:rPr lang="es-ES" sz="3600" b="1" i="1" dirty="0">
                <a:solidFill>
                  <a:srgbClr val="00B0F0"/>
                </a:solidFill>
              </a:rPr>
              <a:t>Hechos 22:16b</a:t>
            </a:r>
            <a:r>
              <a:rPr lang="es-ES" sz="3600" i="1" dirty="0">
                <a:solidFill>
                  <a:schemeClr val="bg1"/>
                </a:solidFill>
              </a:rPr>
              <a:t>: “Levántate y bautízate, y </a:t>
            </a:r>
            <a:br>
              <a:rPr lang="es-ES" sz="3600" i="1" dirty="0">
                <a:solidFill>
                  <a:schemeClr val="bg1"/>
                </a:solidFill>
              </a:rPr>
            </a:br>
            <a:r>
              <a:rPr lang="es-ES" sz="3600" b="1" i="1" dirty="0">
                <a:solidFill>
                  <a:srgbClr val="00B050"/>
                </a:solidFill>
              </a:rPr>
              <a:t>lava tus pecados</a:t>
            </a:r>
            <a:r>
              <a:rPr lang="es-ES" sz="3600" i="1" dirty="0">
                <a:solidFill>
                  <a:schemeClr val="bg1"/>
                </a:solidFill>
              </a:rPr>
              <a:t>, invocando su nombre.”</a:t>
            </a:r>
          </a:p>
          <a:p>
            <a:pPr marL="463550" indent="-46355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4000" b="1" dirty="0">
                <a:solidFill>
                  <a:srgbClr val="00B0F0"/>
                </a:solidFill>
              </a:rPr>
              <a:t>6:8</a:t>
            </a:r>
            <a:r>
              <a:rPr lang="es-ES" sz="3600" dirty="0">
                <a:solidFill>
                  <a:schemeClr val="bg1"/>
                </a:solidFill>
              </a:rPr>
              <a:t> “Oí la voz del Señor, que decía: A </a:t>
            </a:r>
            <a:r>
              <a:rPr lang="es-ES" sz="3600" b="1" dirty="0">
                <a:solidFill>
                  <a:srgbClr val="00B0F0"/>
                </a:solidFill>
              </a:rPr>
              <a:t>quién</a:t>
            </a:r>
            <a:r>
              <a:rPr lang="es-ES" sz="3600" dirty="0">
                <a:solidFill>
                  <a:schemeClr val="bg1"/>
                </a:solidFill>
              </a:rPr>
              <a:t> enviaré, y </a:t>
            </a:r>
            <a:r>
              <a:rPr lang="es-ES" sz="3600" b="1" dirty="0">
                <a:solidFill>
                  <a:srgbClr val="00B0F0"/>
                </a:solidFill>
              </a:rPr>
              <a:t>quién</a:t>
            </a:r>
            <a:r>
              <a:rPr lang="es-ES" sz="3600" dirty="0">
                <a:solidFill>
                  <a:schemeClr val="bg1"/>
                </a:solidFill>
              </a:rPr>
              <a:t> irá por nosotros?</a:t>
            </a:r>
          </a:p>
          <a:p>
            <a:pPr marL="463550" indent="-46355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600" dirty="0">
                <a:solidFill>
                  <a:schemeClr val="bg1"/>
                </a:solidFill>
              </a:rPr>
              <a:t>Entonces respondí yo: </a:t>
            </a:r>
            <a:r>
              <a:rPr lang="es-ES" sz="3600" b="1" dirty="0">
                <a:solidFill>
                  <a:srgbClr val="FFFF00"/>
                </a:solidFill>
              </a:rPr>
              <a:t>Heme aquí</a:t>
            </a:r>
            <a:r>
              <a:rPr lang="es-ES" sz="3600" dirty="0">
                <a:solidFill>
                  <a:schemeClr val="bg1"/>
                </a:solidFill>
              </a:rPr>
              <a:t>, envíame a mí.”</a:t>
            </a:r>
          </a:p>
        </p:txBody>
      </p:sp>
    </p:spTree>
    <p:extLst>
      <p:ext uri="{BB962C8B-B14F-4D97-AF65-F5344CB8AC3E}">
        <p14:creationId xmlns:p14="http://schemas.microsoft.com/office/powerpoint/2010/main" val="3121789477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594B45-39BD-2736-2A1C-91626A7A7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6A244-9FC1-FDDA-8DE6-268771EE6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515" y="1122363"/>
            <a:ext cx="11586259" cy="3935774"/>
          </a:xfrm>
        </p:spPr>
        <p:txBody>
          <a:bodyPr>
            <a:normAutofit fontScale="90000"/>
          </a:bodyPr>
          <a:lstStyle/>
          <a:p>
            <a:r>
              <a:rPr lang="es-ES" sz="8000" dirty="0">
                <a:solidFill>
                  <a:schemeClr val="bg1"/>
                </a:solidFill>
              </a:rPr>
              <a:t>“</a:t>
            </a:r>
            <a:r>
              <a:rPr lang="es-ES" sz="8000" dirty="0">
                <a:solidFill>
                  <a:srgbClr val="FFFF00"/>
                </a:solidFill>
              </a:rPr>
              <a:t>Habilidad</a:t>
            </a:r>
            <a:r>
              <a:rPr lang="es-ES" sz="8000" dirty="0">
                <a:solidFill>
                  <a:schemeClr val="bg1"/>
                </a:solidFill>
              </a:rPr>
              <a:t> más </a:t>
            </a:r>
            <a:r>
              <a:rPr lang="es-ES" sz="8000" dirty="0">
                <a:solidFill>
                  <a:srgbClr val="FFFF00"/>
                </a:solidFill>
              </a:rPr>
              <a:t>oportunidad</a:t>
            </a:r>
            <a:r>
              <a:rPr lang="es-ES" sz="8000" dirty="0">
                <a:solidFill>
                  <a:schemeClr val="bg1"/>
                </a:solidFill>
              </a:rPr>
              <a:t> </a:t>
            </a:r>
            <a:br>
              <a:rPr lang="es-ES" sz="8000" dirty="0">
                <a:solidFill>
                  <a:schemeClr val="bg1"/>
                </a:solidFill>
              </a:rPr>
            </a:br>
            <a:r>
              <a:rPr lang="es-ES" sz="8000" dirty="0">
                <a:solidFill>
                  <a:schemeClr val="bg1"/>
                </a:solidFill>
              </a:rPr>
              <a:t>equivale </a:t>
            </a:r>
            <a:br>
              <a:rPr lang="es-ES" sz="8000" dirty="0">
                <a:solidFill>
                  <a:schemeClr val="bg1"/>
                </a:solidFill>
              </a:rPr>
            </a:br>
            <a:r>
              <a:rPr lang="es-ES" sz="8000" dirty="0">
                <a:solidFill>
                  <a:srgbClr val="00B0F0"/>
                </a:solidFill>
              </a:rPr>
              <a:t>responsabilidad</a:t>
            </a:r>
            <a:r>
              <a:rPr lang="es-ES" sz="8000" dirty="0">
                <a:solidFill>
                  <a:schemeClr val="bg1"/>
                </a:solidFill>
              </a:rPr>
              <a:t>.”</a:t>
            </a:r>
            <a:endParaRPr lang="en-US" sz="8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23896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CFB6D8-A9B5-D1E4-AE32-474FEC60E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72B33-F1B0-2262-F99B-7198A33AB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6106"/>
            <a:ext cx="9144000" cy="94950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Moisés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2B2A94-23C7-5AC0-78E8-D23360EDA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300" y="1564894"/>
            <a:ext cx="11150280" cy="3828910"/>
          </a:xfrm>
        </p:spPr>
        <p:txBody>
          <a:bodyPr>
            <a:normAutofit/>
          </a:bodyPr>
          <a:lstStyle/>
          <a:p>
            <a:pPr marL="463550" indent="-46355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sz="4400" dirty="0">
                <a:solidFill>
                  <a:srgbClr val="00B0F0"/>
                </a:solidFill>
              </a:rPr>
              <a:t>Éxodo 3:4 </a:t>
            </a:r>
            <a:r>
              <a:rPr lang="es-ES" sz="4400" dirty="0">
                <a:solidFill>
                  <a:schemeClr val="bg1"/>
                </a:solidFill>
              </a:rPr>
              <a:t>“</a:t>
            </a:r>
            <a:r>
              <a:rPr lang="es-ES" sz="4400" b="1" dirty="0">
                <a:solidFill>
                  <a:srgbClr val="FFFF00"/>
                </a:solidFill>
              </a:rPr>
              <a:t>Heme aquí</a:t>
            </a:r>
            <a:r>
              <a:rPr lang="es-ES" sz="4400" dirty="0">
                <a:solidFill>
                  <a:schemeClr val="bg1"/>
                </a:solidFill>
              </a:rPr>
              <a:t>.”</a:t>
            </a:r>
          </a:p>
          <a:p>
            <a:pPr marL="463550" indent="-46355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sz="4400" dirty="0">
                <a:solidFill>
                  <a:srgbClr val="00B0F0"/>
                </a:solidFill>
              </a:rPr>
              <a:t>4:13</a:t>
            </a:r>
            <a:r>
              <a:rPr lang="es-ES" sz="4400" dirty="0">
                <a:solidFill>
                  <a:schemeClr val="bg1"/>
                </a:solidFill>
              </a:rPr>
              <a:t> “¡Ay, Señor! </a:t>
            </a:r>
            <a:r>
              <a:rPr lang="es-ES" sz="4400" b="1" dirty="0">
                <a:solidFill>
                  <a:srgbClr val="00B050"/>
                </a:solidFill>
              </a:rPr>
              <a:t>Envía</a:t>
            </a:r>
            <a:r>
              <a:rPr lang="es-ES" sz="4400" dirty="0">
                <a:solidFill>
                  <a:schemeClr val="bg1"/>
                </a:solidFill>
              </a:rPr>
              <a:t>, te ruego, </a:t>
            </a:r>
            <a:r>
              <a:rPr lang="es-ES" sz="4400" b="1" dirty="0">
                <a:solidFill>
                  <a:srgbClr val="00B050"/>
                </a:solidFill>
              </a:rPr>
              <a:t>por medio del que debes enviar</a:t>
            </a:r>
            <a:r>
              <a:rPr lang="es-ES" sz="4400" dirty="0">
                <a:solidFill>
                  <a:schemeClr val="bg1"/>
                </a:solidFill>
              </a:rPr>
              <a:t>.” </a:t>
            </a:r>
          </a:p>
          <a:p>
            <a:pPr marL="463550" indent="-46355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sz="4400" dirty="0">
                <a:solidFill>
                  <a:srgbClr val="00B0F0"/>
                </a:solidFill>
              </a:rPr>
              <a:t>4:14</a:t>
            </a:r>
            <a:r>
              <a:rPr lang="es-ES" sz="4400" dirty="0">
                <a:solidFill>
                  <a:schemeClr val="bg1"/>
                </a:solidFill>
              </a:rPr>
              <a:t> “Entonces </a:t>
            </a:r>
            <a:r>
              <a:rPr lang="es-ES" sz="4400" b="1" dirty="0">
                <a:solidFill>
                  <a:srgbClr val="FF0000"/>
                </a:solidFill>
              </a:rPr>
              <a:t>Jehová se enojó </a:t>
            </a:r>
            <a:r>
              <a:rPr lang="es-ES" sz="4400" dirty="0">
                <a:solidFill>
                  <a:schemeClr val="bg1"/>
                </a:solidFill>
              </a:rPr>
              <a:t>contra Moisés.”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11449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37AF37-5E9F-6F45-B7C6-523C10EDF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3C2FA-1BAE-BF22-3EEE-2C588969D8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6106"/>
            <a:ext cx="9144000" cy="94950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Tú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13B30-E672-335B-B65A-BD4A39760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300" y="1344969"/>
            <a:ext cx="11428072" cy="5096925"/>
          </a:xfrm>
        </p:spPr>
        <p:txBody>
          <a:bodyPr>
            <a:noAutofit/>
          </a:bodyPr>
          <a:lstStyle/>
          <a:p>
            <a:pPr marL="463550" indent="-46355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600" b="1" dirty="0">
                <a:solidFill>
                  <a:srgbClr val="00B0F0"/>
                </a:solidFill>
              </a:rPr>
              <a:t>1 Pedro 4:10 </a:t>
            </a:r>
            <a:r>
              <a:rPr lang="es-ES" sz="3600" b="1" dirty="0">
                <a:solidFill>
                  <a:srgbClr val="FFFF00"/>
                </a:solidFill>
              </a:rPr>
              <a:t>Cada uno </a:t>
            </a:r>
            <a:r>
              <a:rPr lang="es-ES" sz="3600" dirty="0">
                <a:solidFill>
                  <a:schemeClr val="bg1"/>
                </a:solidFill>
              </a:rPr>
              <a:t>según </a:t>
            </a:r>
            <a:r>
              <a:rPr lang="es-ES" sz="3600" b="1" dirty="0">
                <a:solidFill>
                  <a:srgbClr val="FFFF00"/>
                </a:solidFill>
              </a:rPr>
              <a:t>el don que ha recibido</a:t>
            </a:r>
            <a:r>
              <a:rPr lang="es-ES" sz="3600" dirty="0">
                <a:solidFill>
                  <a:schemeClr val="bg1"/>
                </a:solidFill>
              </a:rPr>
              <a:t>, minístrelo a los otros, como buenos administradores de la multiforme </a:t>
            </a:r>
            <a:r>
              <a:rPr lang="es-ES" sz="3600" dirty="0">
                <a:solidFill>
                  <a:srgbClr val="00B0F0"/>
                </a:solidFill>
              </a:rPr>
              <a:t>gracia de Dios</a:t>
            </a:r>
            <a:r>
              <a:rPr lang="es-ES" sz="3600" dirty="0">
                <a:solidFill>
                  <a:schemeClr val="bg1"/>
                </a:solidFill>
              </a:rPr>
              <a:t>. </a:t>
            </a:r>
            <a:r>
              <a:rPr lang="es-ES" sz="3600" baseline="30000" dirty="0">
                <a:solidFill>
                  <a:schemeClr val="bg1"/>
                </a:solidFill>
              </a:rPr>
              <a:t>11 </a:t>
            </a:r>
            <a:r>
              <a:rPr lang="es-ES" sz="3600" dirty="0">
                <a:solidFill>
                  <a:schemeClr val="bg1"/>
                </a:solidFill>
              </a:rPr>
              <a:t>Si alguno </a:t>
            </a:r>
            <a:r>
              <a:rPr lang="es-ES" sz="3600" b="1" dirty="0">
                <a:solidFill>
                  <a:srgbClr val="00B0F0"/>
                </a:solidFill>
              </a:rPr>
              <a:t>habla</a:t>
            </a:r>
            <a:r>
              <a:rPr lang="es-ES" sz="3600" dirty="0">
                <a:solidFill>
                  <a:schemeClr val="bg1"/>
                </a:solidFill>
              </a:rPr>
              <a:t>, hable conforme a las palabras de Dios; si alguno </a:t>
            </a:r>
            <a:r>
              <a:rPr lang="es-ES" sz="3600" b="1" dirty="0">
                <a:solidFill>
                  <a:srgbClr val="00B0F0"/>
                </a:solidFill>
              </a:rPr>
              <a:t>ministra</a:t>
            </a:r>
            <a:r>
              <a:rPr lang="es-ES" sz="3600" dirty="0">
                <a:solidFill>
                  <a:schemeClr val="bg1"/>
                </a:solidFill>
              </a:rPr>
              <a:t>, ministre conforme al poder que Dios da, para que </a:t>
            </a:r>
            <a:r>
              <a:rPr lang="es-ES" sz="3600" dirty="0">
                <a:solidFill>
                  <a:srgbClr val="FFFF00"/>
                </a:solidFill>
              </a:rPr>
              <a:t>en todo sea Dios glorificado </a:t>
            </a:r>
            <a:r>
              <a:rPr lang="es-ES" sz="3600" dirty="0">
                <a:solidFill>
                  <a:schemeClr val="bg1"/>
                </a:solidFill>
              </a:rPr>
              <a:t>por Jesucristo, a quien pertenecen la gloria y el imperio por los siglos de los siglos. Amén.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FB93FC-50D8-54D7-B220-23EE5CB46ED8}"/>
              </a:ext>
            </a:extLst>
          </p:cNvPr>
          <p:cNvSpPr txBox="1"/>
          <p:nvPr/>
        </p:nvSpPr>
        <p:spPr>
          <a:xfrm>
            <a:off x="200628" y="230126"/>
            <a:ext cx="28516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err="1">
                <a:solidFill>
                  <a:srgbClr val="FFFF00"/>
                </a:solidFill>
              </a:rPr>
              <a:t>Habilidad</a:t>
            </a:r>
            <a:endParaRPr lang="en-US" sz="44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43586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C6812B-7E7A-3D34-9424-66AE0B24B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33DD2-9637-F1BC-399B-0EDAE2D67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6106"/>
            <a:ext cx="9144000" cy="94950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Tú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BED228-D460-D2B2-5B03-B81E1040C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300" y="1344969"/>
            <a:ext cx="11428072" cy="5096925"/>
          </a:xfrm>
        </p:spPr>
        <p:txBody>
          <a:bodyPr>
            <a:noAutofit/>
          </a:bodyPr>
          <a:lstStyle/>
          <a:p>
            <a:pPr marL="463550" indent="-46355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4800" b="1" dirty="0">
                <a:solidFill>
                  <a:srgbClr val="00B0F0"/>
                </a:solidFill>
              </a:rPr>
              <a:t>Relaciones</a:t>
            </a:r>
          </a:p>
          <a:p>
            <a:pPr marL="463550" indent="-46355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4800" b="1" dirty="0">
                <a:solidFill>
                  <a:srgbClr val="00B0F0"/>
                </a:solidFill>
              </a:rPr>
              <a:t>Efesios 4:16 </a:t>
            </a:r>
            <a:r>
              <a:rPr lang="es-ES" sz="4800" b="1" dirty="0">
                <a:solidFill>
                  <a:srgbClr val="FFFF00"/>
                </a:solidFill>
              </a:rPr>
              <a:t>“Todas las coyunturas” </a:t>
            </a:r>
            <a:r>
              <a:rPr lang="es-ES" sz="4800" dirty="0">
                <a:solidFill>
                  <a:schemeClr val="bg1"/>
                </a:solidFill>
              </a:rPr>
              <a:t>deben ayudarse “mutuamente, según</a:t>
            </a:r>
            <a:r>
              <a:rPr lang="es-ES" sz="4800" b="1" dirty="0">
                <a:solidFill>
                  <a:srgbClr val="FFFF00"/>
                </a:solidFill>
              </a:rPr>
              <a:t> la actividad propia de </a:t>
            </a:r>
            <a:r>
              <a:rPr lang="es-ES" sz="4800" b="1" dirty="0">
                <a:solidFill>
                  <a:srgbClr val="00B0F0"/>
                </a:solidFill>
              </a:rPr>
              <a:t>cada miembro</a:t>
            </a:r>
            <a:r>
              <a:rPr lang="es-ES" sz="4800" b="1" dirty="0">
                <a:solidFill>
                  <a:srgbClr val="FFFF00"/>
                </a:solidFill>
              </a:rPr>
              <a:t>” </a:t>
            </a:r>
            <a:r>
              <a:rPr lang="es-ES" sz="4800" dirty="0">
                <a:solidFill>
                  <a:schemeClr val="bg1"/>
                </a:solidFill>
              </a:rPr>
              <a:t>para “ir edificándose en amor.”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35ABCC-91B1-4CB0-BFF0-CE034133FEE8}"/>
              </a:ext>
            </a:extLst>
          </p:cNvPr>
          <p:cNvSpPr txBox="1"/>
          <p:nvPr/>
        </p:nvSpPr>
        <p:spPr>
          <a:xfrm>
            <a:off x="200627" y="230126"/>
            <a:ext cx="33949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err="1">
                <a:solidFill>
                  <a:srgbClr val="FFFF00"/>
                </a:solidFill>
              </a:rPr>
              <a:t>Oportunidad</a:t>
            </a:r>
            <a:endParaRPr lang="en-US" sz="44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54860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9329BA-C89B-DC28-DB54-354E7196A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F1BA1-60AD-422D-9957-FD927D0F5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6106"/>
            <a:ext cx="9144000" cy="94950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Invitaci</a:t>
            </a:r>
            <a:r>
              <a:rPr lang="en-US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ón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2FB141-F8B8-42B1-A9B1-B18F171A13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300" y="1564894"/>
            <a:ext cx="11080831" cy="2625141"/>
          </a:xfrm>
        </p:spPr>
        <p:txBody>
          <a:bodyPr>
            <a:normAutofit/>
          </a:bodyPr>
          <a:lstStyle/>
          <a:p>
            <a:pPr marL="463550" indent="-46355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sz="5400" b="1" dirty="0">
                <a:solidFill>
                  <a:schemeClr val="bg1"/>
                </a:solidFill>
              </a:rPr>
              <a:t>¿</a:t>
            </a:r>
            <a:r>
              <a:rPr lang="es-ES" sz="5400" b="1" dirty="0">
                <a:solidFill>
                  <a:srgbClr val="FFFF00"/>
                </a:solidFill>
              </a:rPr>
              <a:t>D</a:t>
            </a:r>
            <a:r>
              <a:rPr lang="es-ES" sz="54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ónde</a:t>
            </a:r>
            <a:r>
              <a:rPr lang="es-ES" sz="54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estás </a:t>
            </a:r>
            <a:r>
              <a:rPr lang="es-ES" sz="54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tú</a:t>
            </a:r>
            <a:r>
              <a:rPr lang="es-ES" sz="5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463550" indent="-46355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sz="5400" b="1" dirty="0">
                <a:solidFill>
                  <a:schemeClr val="bg1"/>
                </a:solidFill>
              </a:rPr>
              <a:t>¿</a:t>
            </a:r>
            <a:r>
              <a:rPr lang="es-ES" sz="5400" b="1" dirty="0">
                <a:solidFill>
                  <a:srgbClr val="FFFF00"/>
                </a:solidFill>
              </a:rPr>
              <a:t>C</a:t>
            </a:r>
            <a:r>
              <a:rPr lang="es-ES" sz="54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ómo</a:t>
            </a:r>
            <a:r>
              <a:rPr lang="es-ES" sz="54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54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respondes</a:t>
            </a:r>
            <a:r>
              <a:rPr lang="es-ES" sz="54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la llamada Dios</a:t>
            </a:r>
            <a:r>
              <a:rPr lang="es-ES" sz="5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s-E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79381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B513B5-AAA0-D84F-8BEF-D9B59484B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20920-E01A-8681-6984-AA334EC86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515" y="1122363"/>
            <a:ext cx="11586259" cy="3935774"/>
          </a:xfrm>
        </p:spPr>
        <p:txBody>
          <a:bodyPr>
            <a:normAutofit fontScale="90000"/>
          </a:bodyPr>
          <a:lstStyle/>
          <a:p>
            <a:r>
              <a:rPr lang="es-ES" sz="8000" dirty="0">
                <a:solidFill>
                  <a:schemeClr val="bg1"/>
                </a:solidFill>
              </a:rPr>
              <a:t>“</a:t>
            </a:r>
            <a:r>
              <a:rPr lang="es-ES" sz="8000" dirty="0">
                <a:solidFill>
                  <a:srgbClr val="FFFF00"/>
                </a:solidFill>
              </a:rPr>
              <a:t>Habilidad</a:t>
            </a:r>
            <a:r>
              <a:rPr lang="es-ES" sz="8000" dirty="0">
                <a:solidFill>
                  <a:schemeClr val="bg1"/>
                </a:solidFill>
              </a:rPr>
              <a:t> más </a:t>
            </a:r>
            <a:r>
              <a:rPr lang="es-ES" sz="8000" dirty="0">
                <a:solidFill>
                  <a:srgbClr val="FFFF00"/>
                </a:solidFill>
              </a:rPr>
              <a:t>oportunidad</a:t>
            </a:r>
            <a:r>
              <a:rPr lang="es-ES" sz="8000" dirty="0">
                <a:solidFill>
                  <a:schemeClr val="bg1"/>
                </a:solidFill>
              </a:rPr>
              <a:t> </a:t>
            </a:r>
            <a:br>
              <a:rPr lang="es-ES" sz="8000" dirty="0">
                <a:solidFill>
                  <a:schemeClr val="bg1"/>
                </a:solidFill>
              </a:rPr>
            </a:br>
            <a:r>
              <a:rPr lang="es-ES" sz="8000" dirty="0">
                <a:solidFill>
                  <a:schemeClr val="bg1"/>
                </a:solidFill>
              </a:rPr>
              <a:t>equivale </a:t>
            </a:r>
            <a:br>
              <a:rPr lang="es-ES" sz="8000" dirty="0">
                <a:solidFill>
                  <a:schemeClr val="bg1"/>
                </a:solidFill>
              </a:rPr>
            </a:br>
            <a:r>
              <a:rPr lang="es-ES" sz="8000" dirty="0">
                <a:solidFill>
                  <a:srgbClr val="00B0F0"/>
                </a:solidFill>
              </a:rPr>
              <a:t>responsabilidad</a:t>
            </a:r>
            <a:r>
              <a:rPr lang="es-ES" sz="8000" dirty="0">
                <a:solidFill>
                  <a:schemeClr val="bg1"/>
                </a:solidFill>
              </a:rPr>
              <a:t>.”</a:t>
            </a:r>
            <a:endParaRPr lang="en-US" sz="8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54885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11452B-D3F3-B0E5-B6A9-1258684FE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AEB8D72-0F22-BD7C-D55A-20AF7AFA7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7630" y="1277904"/>
            <a:ext cx="11268424" cy="4985980"/>
          </a:xfrm>
        </p:spPr>
        <p:txBody>
          <a:bodyPr vert="horz" wrap="square" lIns="91440" tIns="45720" rIns="91440" bIns="45720" rtlCol="0">
            <a:spAutoFit/>
          </a:bodyPr>
          <a:lstStyle/>
          <a:p>
            <a:pPr marL="463550" indent="-46355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ES" sz="4800" dirty="0">
                <a:solidFill>
                  <a:srgbClr val="00B0F0"/>
                </a:solidFill>
              </a:rPr>
              <a:t>Ester 3:13 </a:t>
            </a:r>
            <a:r>
              <a:rPr lang="es-ES" sz="4800" dirty="0">
                <a:solidFill>
                  <a:schemeClr val="bg1"/>
                </a:solidFill>
              </a:rPr>
              <a:t>“la orden de </a:t>
            </a:r>
            <a:r>
              <a:rPr lang="es-ES" sz="4800" dirty="0">
                <a:solidFill>
                  <a:srgbClr val="FFFF00"/>
                </a:solidFill>
              </a:rPr>
              <a:t>destruir, matar </a:t>
            </a:r>
            <a:r>
              <a:rPr lang="es-ES" sz="4800" dirty="0">
                <a:solidFill>
                  <a:schemeClr val="bg1"/>
                </a:solidFill>
              </a:rPr>
              <a:t>y </a:t>
            </a:r>
            <a:r>
              <a:rPr lang="es-ES" sz="4800" dirty="0">
                <a:solidFill>
                  <a:srgbClr val="FFFF00"/>
                </a:solidFill>
              </a:rPr>
              <a:t>exterminar</a:t>
            </a:r>
            <a:r>
              <a:rPr lang="es-ES" sz="4800" dirty="0">
                <a:solidFill>
                  <a:srgbClr val="00B0F0"/>
                </a:solidFill>
              </a:rPr>
              <a:t> </a:t>
            </a:r>
            <a:r>
              <a:rPr lang="es-ES" sz="4800" dirty="0">
                <a:solidFill>
                  <a:schemeClr val="bg1"/>
                </a:solidFill>
              </a:rPr>
              <a:t>a todos los judíos.”</a:t>
            </a:r>
          </a:p>
          <a:p>
            <a:pPr marL="463550" indent="-46355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ES" sz="4800" dirty="0">
                <a:solidFill>
                  <a:srgbClr val="00B0F0"/>
                </a:solidFill>
              </a:rPr>
              <a:t>4:13  </a:t>
            </a:r>
            <a:r>
              <a:rPr lang="es-ES" sz="4800" dirty="0">
                <a:solidFill>
                  <a:schemeClr val="bg1"/>
                </a:solidFill>
              </a:rPr>
              <a:t>“¿Quién sabe si </a:t>
            </a:r>
            <a:r>
              <a:rPr lang="es-ES" sz="4800" dirty="0">
                <a:solidFill>
                  <a:srgbClr val="FFFF00"/>
                </a:solidFill>
              </a:rPr>
              <a:t>para esta hora has llegado al reino</a:t>
            </a:r>
            <a:r>
              <a:rPr lang="es-ES" sz="4800" dirty="0">
                <a:solidFill>
                  <a:schemeClr val="bg1"/>
                </a:solidFill>
              </a:rPr>
              <a:t>?”</a:t>
            </a:r>
          </a:p>
          <a:p>
            <a:pPr marL="463550" indent="-46355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ES" sz="4800" dirty="0">
                <a:solidFill>
                  <a:srgbClr val="00B0F0"/>
                </a:solidFill>
              </a:rPr>
              <a:t>4:16 </a:t>
            </a:r>
            <a:r>
              <a:rPr lang="es-ES" sz="4800" dirty="0">
                <a:solidFill>
                  <a:schemeClr val="bg1"/>
                </a:solidFill>
              </a:rPr>
              <a:t>“Ayunaré …, y entonces </a:t>
            </a:r>
            <a:r>
              <a:rPr lang="es-ES" sz="4800" dirty="0">
                <a:solidFill>
                  <a:srgbClr val="FFFF00"/>
                </a:solidFill>
              </a:rPr>
              <a:t>entraré a ver al rey</a:t>
            </a:r>
            <a:r>
              <a:rPr lang="es-ES" sz="4800" dirty="0">
                <a:solidFill>
                  <a:schemeClr val="bg1"/>
                </a:solidFill>
              </a:rPr>
              <a:t> …  y si perezco, que perezca.”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335A4CE-A951-9CCB-1126-D22BE58FA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6106"/>
            <a:ext cx="9144000" cy="94950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Ester</a:t>
            </a:r>
          </a:p>
        </p:txBody>
      </p:sp>
    </p:spTree>
    <p:extLst>
      <p:ext uri="{BB962C8B-B14F-4D97-AF65-F5344CB8AC3E}">
        <p14:creationId xmlns:p14="http://schemas.microsoft.com/office/powerpoint/2010/main" val="3838241800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A0529C-EA01-0D8C-0EDE-29CF4830E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58F7A-8471-B20B-C873-29F9196E20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6106"/>
            <a:ext cx="9144000" cy="94950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Esdras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5D51E-D94C-E76B-D756-F6F390E73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300" y="1564893"/>
            <a:ext cx="10803039" cy="3881575"/>
          </a:xfrm>
        </p:spPr>
        <p:txBody>
          <a:bodyPr>
            <a:spAutoFit/>
          </a:bodyPr>
          <a:lstStyle/>
          <a:p>
            <a:pPr marL="463550" indent="-463550" algn="l">
              <a:lnSpc>
                <a:spcPct val="150000"/>
              </a:lnSpc>
              <a:spcBef>
                <a:spcPts val="0"/>
              </a:spcBef>
            </a:pPr>
            <a:r>
              <a:rPr lang="es-ES" sz="4800" dirty="0">
                <a:solidFill>
                  <a:srgbClr val="00B0F0"/>
                </a:solidFill>
              </a:rPr>
              <a:t>Esdras 7:10 </a:t>
            </a:r>
            <a:r>
              <a:rPr lang="es-ES" sz="4000" dirty="0">
                <a:solidFill>
                  <a:schemeClr val="bg1"/>
                </a:solidFill>
              </a:rPr>
              <a:t>“Había </a:t>
            </a:r>
            <a:r>
              <a:rPr lang="es-ES" sz="4000" b="1" dirty="0">
                <a:solidFill>
                  <a:srgbClr val="00B050"/>
                </a:solidFill>
              </a:rPr>
              <a:t>preparado su corazón</a:t>
            </a:r>
            <a:r>
              <a:rPr lang="es-ES" sz="4000" b="1" dirty="0">
                <a:solidFill>
                  <a:srgbClr val="00B0F0"/>
                </a:solidFill>
              </a:rPr>
              <a:t> </a:t>
            </a:r>
            <a:r>
              <a:rPr lang="es-ES" sz="4000" dirty="0">
                <a:solidFill>
                  <a:schemeClr val="bg1"/>
                </a:solidFill>
              </a:rPr>
              <a:t>para (1) </a:t>
            </a:r>
            <a:r>
              <a:rPr lang="es-ES" sz="4000" b="1" dirty="0">
                <a:solidFill>
                  <a:srgbClr val="FFFF00"/>
                </a:solidFill>
              </a:rPr>
              <a:t>inquirir</a:t>
            </a:r>
            <a:r>
              <a:rPr lang="es-ES" sz="4000" dirty="0">
                <a:solidFill>
                  <a:schemeClr val="bg1"/>
                </a:solidFill>
              </a:rPr>
              <a:t> la ley de Jehová </a:t>
            </a:r>
          </a:p>
          <a:p>
            <a:pPr marL="566738" indent="-463550" algn="l">
              <a:lnSpc>
                <a:spcPct val="150000"/>
              </a:lnSpc>
              <a:spcBef>
                <a:spcPts val="0"/>
              </a:spcBef>
            </a:pPr>
            <a:r>
              <a:rPr lang="es-ES" sz="4000" dirty="0">
                <a:solidFill>
                  <a:schemeClr val="bg1"/>
                </a:solidFill>
              </a:rPr>
              <a:t>y para (2) </a:t>
            </a:r>
            <a:r>
              <a:rPr lang="es-ES" sz="4000" b="1" dirty="0">
                <a:solidFill>
                  <a:srgbClr val="FFFF00"/>
                </a:solidFill>
              </a:rPr>
              <a:t>cumplirla</a:t>
            </a:r>
            <a:r>
              <a:rPr lang="es-ES" sz="4000" dirty="0">
                <a:solidFill>
                  <a:schemeClr val="bg1"/>
                </a:solidFill>
              </a:rPr>
              <a:t> </a:t>
            </a:r>
          </a:p>
          <a:p>
            <a:pPr marL="566738" indent="-463550" algn="l">
              <a:lnSpc>
                <a:spcPct val="150000"/>
              </a:lnSpc>
              <a:spcBef>
                <a:spcPts val="0"/>
              </a:spcBef>
            </a:pPr>
            <a:r>
              <a:rPr lang="es-ES" sz="4000" dirty="0">
                <a:solidFill>
                  <a:schemeClr val="bg1"/>
                </a:solidFill>
              </a:rPr>
              <a:t>y para (3) </a:t>
            </a:r>
            <a:r>
              <a:rPr lang="es-ES" sz="4000" b="1" dirty="0">
                <a:solidFill>
                  <a:srgbClr val="FFFF00"/>
                </a:solidFill>
              </a:rPr>
              <a:t>enseñar</a:t>
            </a:r>
            <a:r>
              <a:rPr lang="es-ES" sz="4000" dirty="0">
                <a:solidFill>
                  <a:schemeClr val="bg1"/>
                </a:solidFill>
              </a:rPr>
              <a:t> en Israel sus estatutos….”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55672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C3B439-EF04-21C9-A728-E136131EF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AFDA801-DF9A-5697-1737-A8134EF68B1F}"/>
              </a:ext>
            </a:extLst>
          </p:cNvPr>
          <p:cNvSpPr txBox="1"/>
          <p:nvPr/>
        </p:nvSpPr>
        <p:spPr>
          <a:xfrm>
            <a:off x="1003138" y="515602"/>
            <a:ext cx="85112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s-ES" sz="4800" b="1" dirty="0">
                <a:solidFill>
                  <a:srgbClr val="FFFF00"/>
                </a:solidFill>
                <a:latin typeface="Aptos" panose="02110004020202020204"/>
              </a:rPr>
              <a:t>I</a:t>
            </a:r>
            <a:r>
              <a:rPr kumimoji="0" lang="es-E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nquirir</a:t>
            </a:r>
            <a:r>
              <a:rPr kumimoji="0" lang="es-E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ley de Jehová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D99376-A597-C0CE-228E-751898D34580}"/>
              </a:ext>
            </a:extLst>
          </p:cNvPr>
          <p:cNvSpPr txBox="1"/>
          <p:nvPr/>
        </p:nvSpPr>
        <p:spPr>
          <a:xfrm>
            <a:off x="372319" y="1887386"/>
            <a:ext cx="1144736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3550" indent="-463550"/>
            <a:r>
              <a:rPr lang="en-US" sz="4000" b="1" dirty="0" err="1">
                <a:solidFill>
                  <a:srgbClr val="00B0F0"/>
                </a:solidFill>
              </a:rPr>
              <a:t>Hechos</a:t>
            </a:r>
            <a:r>
              <a:rPr lang="en-US" sz="4000" b="1" dirty="0">
                <a:solidFill>
                  <a:srgbClr val="00B0F0"/>
                </a:solidFill>
              </a:rPr>
              <a:t> 17:11 </a:t>
            </a:r>
            <a:r>
              <a:rPr lang="en-US" sz="4000" dirty="0">
                <a:solidFill>
                  <a:schemeClr val="bg1"/>
                </a:solidFill>
              </a:rPr>
              <a:t>“</a:t>
            </a:r>
            <a:r>
              <a:rPr lang="en-US" sz="4000" b="1" dirty="0" err="1">
                <a:solidFill>
                  <a:srgbClr val="FFFF00"/>
                </a:solidFill>
              </a:rPr>
              <a:t>Escudriñando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cada</a:t>
            </a:r>
            <a:r>
              <a:rPr lang="en-US" sz="4000" dirty="0">
                <a:solidFill>
                  <a:schemeClr val="bg1"/>
                </a:solidFill>
              </a:rPr>
              <a:t> día las </a:t>
            </a:r>
            <a:r>
              <a:rPr lang="en-US" sz="4000" dirty="0" err="1">
                <a:solidFill>
                  <a:schemeClr val="bg1"/>
                </a:solidFill>
              </a:rPr>
              <a:t>escrituras</a:t>
            </a:r>
            <a:r>
              <a:rPr lang="en-US" sz="4000" dirty="0">
                <a:solidFill>
                  <a:schemeClr val="bg1"/>
                </a:solidFill>
              </a:rPr>
              <a:t> para </a:t>
            </a:r>
            <a:r>
              <a:rPr lang="en-US" sz="4000" dirty="0" err="1">
                <a:solidFill>
                  <a:schemeClr val="bg1"/>
                </a:solidFill>
              </a:rPr>
              <a:t>ver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si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estas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cosas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eran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así</a:t>
            </a:r>
            <a:r>
              <a:rPr lang="en-US" sz="4000" dirty="0">
                <a:solidFill>
                  <a:schemeClr val="bg1"/>
                </a:solidFill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83478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D0706-1E91-FE51-3380-5EE341E73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4D0552C-8F14-43A2-F6F2-F97372CDB72B}"/>
              </a:ext>
            </a:extLst>
          </p:cNvPr>
          <p:cNvSpPr txBox="1"/>
          <p:nvPr/>
        </p:nvSpPr>
        <p:spPr>
          <a:xfrm>
            <a:off x="372318" y="1568712"/>
            <a:ext cx="1170086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3550" indent="-463550"/>
            <a:r>
              <a:rPr lang="en-US" sz="4000" b="1" dirty="0">
                <a:solidFill>
                  <a:srgbClr val="00B0F0"/>
                </a:solidFill>
              </a:rPr>
              <a:t>Juan 4:40 </a:t>
            </a:r>
            <a:r>
              <a:rPr lang="en-US" sz="4000" dirty="0">
                <a:solidFill>
                  <a:schemeClr val="bg1"/>
                </a:solidFill>
              </a:rPr>
              <a:t>“</a:t>
            </a:r>
            <a:r>
              <a:rPr lang="en-US" sz="4000" dirty="0">
                <a:solidFill>
                  <a:srgbClr val="FFFF00"/>
                </a:solidFill>
              </a:rPr>
              <a:t>Le </a:t>
            </a:r>
            <a:r>
              <a:rPr lang="en-US" sz="4000" dirty="0" err="1">
                <a:solidFill>
                  <a:srgbClr val="FFFF00"/>
                </a:solidFill>
              </a:rPr>
              <a:t>rogaron</a:t>
            </a:r>
            <a:r>
              <a:rPr lang="en-US" sz="4000" dirty="0">
                <a:solidFill>
                  <a:srgbClr val="FFFF00"/>
                </a:solidFill>
              </a:rPr>
              <a:t> </a:t>
            </a:r>
            <a:r>
              <a:rPr lang="en-US" sz="4000" dirty="0">
                <a:solidFill>
                  <a:schemeClr val="bg1"/>
                </a:solidFill>
              </a:rPr>
              <a:t>(a Jesús) </a:t>
            </a:r>
            <a:r>
              <a:rPr lang="en-US" sz="4000" dirty="0" err="1">
                <a:solidFill>
                  <a:schemeClr val="bg1"/>
                </a:solidFill>
              </a:rPr>
              <a:t>que</a:t>
            </a:r>
            <a:r>
              <a:rPr lang="en-US" sz="4000" dirty="0">
                <a:solidFill>
                  <a:schemeClr val="bg1"/>
                </a:solidFill>
              </a:rPr>
              <a:t> se </a:t>
            </a:r>
            <a:r>
              <a:rPr lang="en-US" sz="4000" dirty="0" err="1">
                <a:solidFill>
                  <a:schemeClr val="bg1"/>
                </a:solidFill>
              </a:rPr>
              <a:t>quedase</a:t>
            </a:r>
            <a:r>
              <a:rPr lang="en-US" sz="4000" dirty="0">
                <a:solidFill>
                  <a:schemeClr val="bg1"/>
                </a:solidFill>
              </a:rPr>
              <a:t> …. 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baseline="30000" dirty="0">
                <a:solidFill>
                  <a:schemeClr val="bg1"/>
                </a:solidFill>
              </a:rPr>
              <a:t>42 </a:t>
            </a:r>
            <a:r>
              <a:rPr lang="en-US" sz="4000" b="1" dirty="0">
                <a:solidFill>
                  <a:srgbClr val="FFFF00"/>
                </a:solidFill>
              </a:rPr>
              <a:t>Ya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>
                <a:solidFill>
                  <a:srgbClr val="FFFF00"/>
                </a:solidFill>
              </a:rPr>
              <a:t>no </a:t>
            </a:r>
            <a:r>
              <a:rPr lang="en-US" sz="4000" b="1" dirty="0" err="1">
                <a:solidFill>
                  <a:srgbClr val="FFFF00"/>
                </a:solidFill>
              </a:rPr>
              <a:t>creemos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solamente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por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tu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dicho</a:t>
            </a:r>
            <a:r>
              <a:rPr lang="en-US" sz="4000" dirty="0">
                <a:solidFill>
                  <a:schemeClr val="bg1"/>
                </a:solidFill>
              </a:rPr>
              <a:t>, </a:t>
            </a:r>
            <a:r>
              <a:rPr lang="en-US" sz="4000" dirty="0" err="1">
                <a:solidFill>
                  <a:schemeClr val="bg1"/>
                </a:solidFill>
              </a:rPr>
              <a:t>porque</a:t>
            </a:r>
            <a:r>
              <a:rPr lang="en-US" sz="4000" dirty="0">
                <a:solidFill>
                  <a:schemeClr val="bg1"/>
                </a:solidFill>
              </a:rPr>
              <a:t> </a:t>
            </a:r>
            <a:r>
              <a:rPr lang="en-US" sz="4000" b="1" dirty="0" err="1">
                <a:solidFill>
                  <a:srgbClr val="00B0F0"/>
                </a:solidFill>
              </a:rPr>
              <a:t>nosotros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mismos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hemos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oído</a:t>
            </a:r>
            <a:r>
              <a:rPr lang="en-US" sz="4000" dirty="0">
                <a:solidFill>
                  <a:schemeClr val="bg1"/>
                </a:solidFill>
              </a:rPr>
              <a:t>, y </a:t>
            </a:r>
            <a:r>
              <a:rPr lang="en-US" sz="4000" dirty="0" err="1">
                <a:solidFill>
                  <a:srgbClr val="FFFF00"/>
                </a:solidFill>
              </a:rPr>
              <a:t>sabemos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rgbClr val="FFFF00"/>
                </a:solidFill>
              </a:rPr>
              <a:t>que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verdaderamente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rgbClr val="FFFF00"/>
                </a:solidFill>
              </a:rPr>
              <a:t>este</a:t>
            </a:r>
            <a:r>
              <a:rPr lang="en-US" sz="4000" dirty="0">
                <a:solidFill>
                  <a:srgbClr val="FFFF00"/>
                </a:solidFill>
              </a:rPr>
              <a:t> es </a:t>
            </a:r>
            <a:r>
              <a:rPr lang="en-US" sz="4000" dirty="0" err="1">
                <a:solidFill>
                  <a:srgbClr val="FFFF00"/>
                </a:solidFill>
              </a:rPr>
              <a:t>el</a:t>
            </a:r>
            <a:r>
              <a:rPr lang="en-US" sz="4000" dirty="0">
                <a:solidFill>
                  <a:srgbClr val="FFFF00"/>
                </a:solidFill>
              </a:rPr>
              <a:t> </a:t>
            </a:r>
            <a:r>
              <a:rPr lang="en-US" sz="4000" dirty="0" err="1">
                <a:solidFill>
                  <a:srgbClr val="FFFF00"/>
                </a:solidFill>
              </a:rPr>
              <a:t>salvador</a:t>
            </a:r>
            <a:r>
              <a:rPr lang="en-US" sz="4000" dirty="0">
                <a:solidFill>
                  <a:schemeClr val="bg1"/>
                </a:solidFill>
              </a:rPr>
              <a:t> del </a:t>
            </a:r>
            <a:r>
              <a:rPr lang="en-US" sz="4000" dirty="0" err="1">
                <a:solidFill>
                  <a:schemeClr val="bg1"/>
                </a:solidFill>
              </a:rPr>
              <a:t>mundo</a:t>
            </a:r>
            <a:r>
              <a:rPr lang="en-US" sz="4000" dirty="0">
                <a:solidFill>
                  <a:schemeClr val="bg1"/>
                </a:solidFill>
              </a:rPr>
              <a:t>, </a:t>
            </a:r>
            <a:r>
              <a:rPr lang="en-US" sz="4000" b="1" dirty="0" err="1">
                <a:solidFill>
                  <a:srgbClr val="FFFF00"/>
                </a:solidFill>
              </a:rPr>
              <a:t>el</a:t>
            </a:r>
            <a:r>
              <a:rPr lang="en-US" sz="4000" b="1" dirty="0">
                <a:solidFill>
                  <a:srgbClr val="FFFF00"/>
                </a:solidFill>
              </a:rPr>
              <a:t> Cristo</a:t>
            </a:r>
            <a:r>
              <a:rPr lang="en-US" sz="4000" dirty="0">
                <a:solidFill>
                  <a:schemeClr val="bg1"/>
                </a:solidFill>
              </a:rPr>
              <a:t>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EA7384-6001-38A3-47EC-492DC12C8F88}"/>
              </a:ext>
            </a:extLst>
          </p:cNvPr>
          <p:cNvSpPr txBox="1"/>
          <p:nvPr/>
        </p:nvSpPr>
        <p:spPr>
          <a:xfrm>
            <a:off x="1003138" y="515602"/>
            <a:ext cx="85112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s-ES" sz="4800" b="1" dirty="0">
                <a:solidFill>
                  <a:srgbClr val="FFFF00"/>
                </a:solidFill>
                <a:latin typeface="Aptos" panose="02110004020202020204"/>
              </a:rPr>
              <a:t>I</a:t>
            </a:r>
            <a:r>
              <a:rPr kumimoji="0" lang="es-E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nquirir</a:t>
            </a:r>
            <a:r>
              <a:rPr kumimoji="0" lang="es-E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ley de Jehová</a:t>
            </a:r>
          </a:p>
        </p:txBody>
      </p:sp>
    </p:spTree>
    <p:extLst>
      <p:ext uri="{BB962C8B-B14F-4D97-AF65-F5344CB8AC3E}">
        <p14:creationId xmlns:p14="http://schemas.microsoft.com/office/powerpoint/2010/main" val="1349359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E29C8E-3CE1-5366-99EB-9E74FBD1E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DF377D7-6236-C50E-9765-3979371C8BF4}"/>
              </a:ext>
            </a:extLst>
          </p:cNvPr>
          <p:cNvSpPr txBox="1"/>
          <p:nvPr/>
        </p:nvSpPr>
        <p:spPr>
          <a:xfrm>
            <a:off x="372318" y="1568712"/>
            <a:ext cx="11700861" cy="3696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3550" indent="-463550">
              <a:lnSpc>
                <a:spcPct val="150000"/>
              </a:lnSpc>
            </a:pPr>
            <a:r>
              <a:rPr lang="en-US" sz="4000" dirty="0">
                <a:solidFill>
                  <a:schemeClr val="bg1"/>
                </a:solidFill>
              </a:rPr>
              <a:t>Su </a:t>
            </a:r>
            <a:r>
              <a:rPr lang="en-US" sz="4000" b="1" dirty="0">
                <a:solidFill>
                  <a:srgbClr val="00B0F0"/>
                </a:solidFill>
              </a:rPr>
              <a:t>PROPIA </a:t>
            </a:r>
            <a:r>
              <a:rPr lang="en-US" sz="4000" b="1" dirty="0" err="1">
                <a:solidFill>
                  <a:srgbClr val="00B0F0"/>
                </a:solidFill>
              </a:rPr>
              <a:t>fe</a:t>
            </a:r>
            <a:r>
              <a:rPr lang="en-US" sz="4000" dirty="0">
                <a:solidFill>
                  <a:schemeClr val="bg1"/>
                </a:solidFill>
              </a:rPr>
              <a:t>. </a:t>
            </a:r>
          </a:p>
          <a:p>
            <a:pPr marL="463550" indent="-463550">
              <a:lnSpc>
                <a:spcPct val="150000"/>
              </a:lnSpc>
            </a:pPr>
            <a:r>
              <a:rPr lang="en-US" sz="4000" i="1" dirty="0">
                <a:solidFill>
                  <a:schemeClr val="bg1"/>
                </a:solidFill>
              </a:rPr>
              <a:t>Por </a:t>
            </a:r>
            <a:r>
              <a:rPr lang="en-US" sz="4000" i="1" dirty="0" err="1">
                <a:solidFill>
                  <a:schemeClr val="bg1"/>
                </a:solidFill>
              </a:rPr>
              <a:t>ej</a:t>
            </a:r>
            <a:r>
              <a:rPr lang="en-US" sz="4000" i="1" dirty="0">
                <a:solidFill>
                  <a:schemeClr val="bg1"/>
                </a:solidFill>
              </a:rPr>
              <a:t>., </a:t>
            </a:r>
            <a:r>
              <a:rPr lang="en-US" sz="4000" dirty="0" err="1">
                <a:solidFill>
                  <a:schemeClr val="bg1"/>
                </a:solidFill>
              </a:rPr>
              <a:t>entendiendo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 err="1">
                <a:solidFill>
                  <a:srgbClr val="FFFF00"/>
                </a:solidFill>
              </a:rPr>
              <a:t>por</a:t>
            </a:r>
            <a:r>
              <a:rPr lang="en-US" sz="4000" dirty="0">
                <a:solidFill>
                  <a:srgbClr val="FFFF00"/>
                </a:solidFill>
              </a:rPr>
              <a:t> </a:t>
            </a:r>
            <a:r>
              <a:rPr lang="en-US" sz="4000" dirty="0" err="1">
                <a:solidFill>
                  <a:srgbClr val="FFFF00"/>
                </a:solidFill>
              </a:rPr>
              <a:t>qué</a:t>
            </a:r>
            <a:r>
              <a:rPr lang="en-US" sz="4000" dirty="0">
                <a:solidFill>
                  <a:srgbClr val="FFFF00"/>
                </a:solidFill>
              </a:rPr>
              <a:t> </a:t>
            </a:r>
            <a:r>
              <a:rPr lang="en-US" sz="4000" dirty="0" err="1">
                <a:solidFill>
                  <a:srgbClr val="FFFF00"/>
                </a:solidFill>
              </a:rPr>
              <a:t>hacemos</a:t>
            </a:r>
            <a:r>
              <a:rPr lang="en-US" sz="4000" dirty="0">
                <a:solidFill>
                  <a:schemeClr val="bg1"/>
                </a:solidFill>
              </a:rPr>
              <a:t> las </a:t>
            </a:r>
            <a:r>
              <a:rPr lang="en-US" sz="4000" dirty="0" err="1">
                <a:solidFill>
                  <a:schemeClr val="bg1"/>
                </a:solidFill>
              </a:rPr>
              <a:t>cosas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en</a:t>
            </a:r>
            <a:r>
              <a:rPr lang="en-US" sz="4000" dirty="0">
                <a:solidFill>
                  <a:schemeClr val="bg1"/>
                </a:solidFill>
              </a:rPr>
              <a:t> la Iglesia, y 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 err="1">
                <a:solidFill>
                  <a:srgbClr val="FF0000"/>
                </a:solidFill>
              </a:rPr>
              <a:t>por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qué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FF0000"/>
                </a:solidFill>
              </a:rPr>
              <a:t>NO </a:t>
            </a:r>
            <a:r>
              <a:rPr lang="en-US" sz="4000" b="1" dirty="0" err="1">
                <a:solidFill>
                  <a:srgbClr val="FF0000"/>
                </a:solidFill>
              </a:rPr>
              <a:t>hacemos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ciertas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cosas</a:t>
            </a:r>
            <a:r>
              <a:rPr lang="en-US" sz="40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04538F-53B6-3453-0884-5876C4C8B8FB}"/>
              </a:ext>
            </a:extLst>
          </p:cNvPr>
          <p:cNvSpPr txBox="1"/>
          <p:nvPr/>
        </p:nvSpPr>
        <p:spPr>
          <a:xfrm>
            <a:off x="1003138" y="515602"/>
            <a:ext cx="85112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s-ES" sz="4800" b="1" dirty="0">
                <a:solidFill>
                  <a:srgbClr val="FFFF00"/>
                </a:solidFill>
                <a:latin typeface="Aptos" panose="02110004020202020204"/>
              </a:rPr>
              <a:t>I</a:t>
            </a:r>
            <a:r>
              <a:rPr kumimoji="0" lang="es-E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nquirir</a:t>
            </a:r>
            <a:r>
              <a:rPr kumimoji="0" lang="es-E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ley de Jehová</a:t>
            </a:r>
          </a:p>
        </p:txBody>
      </p:sp>
    </p:spTree>
    <p:extLst>
      <p:ext uri="{BB962C8B-B14F-4D97-AF65-F5344CB8AC3E}">
        <p14:creationId xmlns:p14="http://schemas.microsoft.com/office/powerpoint/2010/main" val="612714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88F87A98-582C-5CF0-722A-7C0A730132A8}"/>
              </a:ext>
            </a:extLst>
          </p:cNvPr>
          <p:cNvSpPr/>
          <p:nvPr/>
        </p:nvSpPr>
        <p:spPr>
          <a:xfrm>
            <a:off x="245806" y="703005"/>
            <a:ext cx="7618034" cy="6069464"/>
          </a:xfrm>
          <a:prstGeom prst="ellipse">
            <a:avLst/>
          </a:prstGeom>
          <a:solidFill>
            <a:srgbClr val="99CCFF"/>
          </a:solidFill>
          <a:ln w="3810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0070C0"/>
              </a:solidFill>
            </a:endParaRP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FC6D3D1-2BE1-8ABC-E8FC-608EC45F01DA}"/>
              </a:ext>
            </a:extLst>
          </p:cNvPr>
          <p:cNvSpPr/>
          <p:nvPr/>
        </p:nvSpPr>
        <p:spPr>
          <a:xfrm>
            <a:off x="4025982" y="755461"/>
            <a:ext cx="7458095" cy="6017008"/>
          </a:xfrm>
          <a:prstGeom prst="ellipse">
            <a:avLst/>
          </a:prstGeom>
          <a:solidFill>
            <a:srgbClr val="FF99CC">
              <a:alpha val="50196"/>
            </a:srgbClr>
          </a:solidFill>
          <a:ln w="3492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CB210FA-008B-6A4F-8727-B68ABC9E0F26}"/>
              </a:ext>
            </a:extLst>
          </p:cNvPr>
          <p:cNvSpPr txBox="1"/>
          <p:nvPr/>
        </p:nvSpPr>
        <p:spPr>
          <a:xfrm>
            <a:off x="2549503" y="85531"/>
            <a:ext cx="27530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srgbClr val="0070C0"/>
                </a:solidFill>
              </a:rPr>
              <a:t>Obras del </a:t>
            </a:r>
          </a:p>
          <a:p>
            <a:pPr algn="ctr"/>
            <a:r>
              <a:rPr lang="es-MX" sz="4000" b="1" dirty="0">
                <a:solidFill>
                  <a:srgbClr val="0070C0"/>
                </a:solidFill>
              </a:rPr>
              <a:t>Individuo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106E718-2D44-29A6-C5D9-5ED2A686FD76}"/>
              </a:ext>
            </a:extLst>
          </p:cNvPr>
          <p:cNvSpPr txBox="1"/>
          <p:nvPr/>
        </p:nvSpPr>
        <p:spPr>
          <a:xfrm>
            <a:off x="6916009" y="127819"/>
            <a:ext cx="30430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srgbClr val="FF0000"/>
                </a:solidFill>
              </a:rPr>
              <a:t>Obras de la </a:t>
            </a:r>
          </a:p>
          <a:p>
            <a:pPr algn="ctr"/>
            <a:r>
              <a:rPr lang="es-MX" sz="4000" b="1" dirty="0">
                <a:solidFill>
                  <a:srgbClr val="FF0000"/>
                </a:solidFill>
              </a:rPr>
              <a:t>Iglesia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63F12B-92EB-5008-D18E-014E0F1A9A75}"/>
              </a:ext>
            </a:extLst>
          </p:cNvPr>
          <p:cNvSpPr txBox="1"/>
          <p:nvPr/>
        </p:nvSpPr>
        <p:spPr>
          <a:xfrm>
            <a:off x="962087" y="1888777"/>
            <a:ext cx="34139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/>
            <a:r>
              <a:rPr lang="es-MX" b="1" dirty="0"/>
              <a:t>Trabajar</a:t>
            </a:r>
            <a:r>
              <a:rPr lang="es-MX" dirty="0"/>
              <a:t> – 2 Tes. 3:10-12</a:t>
            </a:r>
          </a:p>
          <a:p>
            <a:pPr marL="355600" indent="-355600"/>
            <a:r>
              <a:rPr lang="es-MX" b="1" dirty="0"/>
              <a:t>Casarse</a:t>
            </a:r>
            <a:r>
              <a:rPr lang="es-MX" dirty="0"/>
              <a:t> – 1 </a:t>
            </a:r>
            <a:r>
              <a:rPr lang="es-MX" dirty="0" err="1"/>
              <a:t>Cor</a:t>
            </a:r>
            <a:r>
              <a:rPr lang="es-MX" dirty="0"/>
              <a:t>. 7:1-2</a:t>
            </a:r>
          </a:p>
          <a:p>
            <a:pPr marL="355600" indent="-355600"/>
            <a:r>
              <a:rPr lang="es-MX" b="1" dirty="0"/>
              <a:t>Tener y criar hijos</a:t>
            </a:r>
            <a:r>
              <a:rPr lang="es-MX" dirty="0"/>
              <a:t> </a:t>
            </a:r>
            <a:br>
              <a:rPr lang="es-MX" dirty="0"/>
            </a:br>
            <a:r>
              <a:rPr lang="es-MX" dirty="0"/>
              <a:t>– 1 Tim. 2:15; Ef. 6:4</a:t>
            </a:r>
          </a:p>
          <a:p>
            <a:pPr marL="355600" indent="-355600"/>
            <a:r>
              <a:rPr lang="es-MX" b="1" dirty="0"/>
              <a:t>Comer</a:t>
            </a:r>
            <a:r>
              <a:rPr lang="es-MX" dirty="0"/>
              <a:t> – 1 </a:t>
            </a:r>
            <a:r>
              <a:rPr lang="es-MX" dirty="0" err="1"/>
              <a:t>Cor</a:t>
            </a:r>
            <a:r>
              <a:rPr lang="es-MX" dirty="0"/>
              <a:t>. 11:22, 34; Hechos 2:46</a:t>
            </a:r>
          </a:p>
          <a:p>
            <a:pPr marL="355600" indent="-355600"/>
            <a:r>
              <a:rPr lang="es-MX" b="1" dirty="0"/>
              <a:t>Gastar dinero como quiera</a:t>
            </a:r>
            <a:r>
              <a:rPr lang="es-MX" dirty="0"/>
              <a:t> </a:t>
            </a:r>
            <a:br>
              <a:rPr lang="es-MX" dirty="0"/>
            </a:br>
            <a:r>
              <a:rPr lang="es-MX" dirty="0"/>
              <a:t>– Hechos 5:4</a:t>
            </a:r>
          </a:p>
          <a:p>
            <a:pPr marL="355600" indent="-355600"/>
            <a:r>
              <a:rPr lang="es-MX" b="1" dirty="0"/>
              <a:t>Visitar</a:t>
            </a:r>
            <a:r>
              <a:rPr lang="es-MX" dirty="0"/>
              <a:t> – Mateo 25:34-40</a:t>
            </a:r>
          </a:p>
          <a:p>
            <a:pPr marL="355600" indent="-355600"/>
            <a:r>
              <a:rPr lang="es-MX" b="1" dirty="0"/>
              <a:t>Practicar benevolencia</a:t>
            </a:r>
            <a:r>
              <a:rPr lang="es-MX" dirty="0"/>
              <a:t> …</a:t>
            </a:r>
          </a:p>
          <a:p>
            <a:pPr marL="720725" indent="-355600"/>
            <a:r>
              <a:rPr lang="es-MX" b="1" dirty="0"/>
              <a:t>a todos (incl. inconversos) </a:t>
            </a:r>
            <a:br>
              <a:rPr lang="es-MX" b="1" dirty="0"/>
            </a:br>
            <a:r>
              <a:rPr lang="es-MX" dirty="0"/>
              <a:t>– </a:t>
            </a:r>
            <a:r>
              <a:rPr lang="es-MX" dirty="0" err="1"/>
              <a:t>Gál</a:t>
            </a:r>
            <a:r>
              <a:rPr lang="es-MX" dirty="0"/>
              <a:t>. 6:10; Sant. 1:26-27</a:t>
            </a:r>
          </a:p>
          <a:p>
            <a:pPr marL="720725" indent="-355600"/>
            <a:r>
              <a:rPr lang="es-MX" b="1" dirty="0"/>
              <a:t>a cualquier viuda </a:t>
            </a:r>
            <a:br>
              <a:rPr lang="es-MX" b="1" dirty="0"/>
            </a:br>
            <a:r>
              <a:rPr lang="es-MX" dirty="0"/>
              <a:t>– 1 Tim. 5:16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804D674-60C2-C949-C1E4-7AAFF04CF8A2}"/>
              </a:ext>
            </a:extLst>
          </p:cNvPr>
          <p:cNvSpPr txBox="1"/>
          <p:nvPr/>
        </p:nvSpPr>
        <p:spPr>
          <a:xfrm>
            <a:off x="7815990" y="2183417"/>
            <a:ext cx="386899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/>
            <a:r>
              <a:rPr lang="es-MX" b="1" dirty="0"/>
              <a:t>Participar de la Santa Cena</a:t>
            </a:r>
          </a:p>
          <a:p>
            <a:pPr marL="355600" indent="-182563">
              <a:tabLst>
                <a:tab pos="355600" algn="l"/>
              </a:tabLst>
            </a:pPr>
            <a:r>
              <a:rPr lang="es-MX" dirty="0"/>
              <a:t>- Hechos 20:7,¨Reunidos los discípulos¨</a:t>
            </a:r>
          </a:p>
          <a:p>
            <a:pPr marL="355600" indent="-173038"/>
            <a:r>
              <a:rPr lang="es-MX" dirty="0"/>
              <a:t>- 1 </a:t>
            </a:r>
            <a:r>
              <a:rPr lang="es-MX" dirty="0" err="1"/>
              <a:t>Cor</a:t>
            </a:r>
            <a:r>
              <a:rPr lang="es-MX" dirty="0"/>
              <a:t>. 11:17, ¨os congregáis¨</a:t>
            </a:r>
            <a:br>
              <a:rPr lang="es-MX" dirty="0"/>
            </a:br>
            <a:r>
              <a:rPr lang="es-MX" dirty="0"/>
              <a:t>:18, ¨os reunís como iglesia¨</a:t>
            </a:r>
            <a:br>
              <a:rPr lang="es-MX" dirty="0"/>
            </a:br>
            <a:r>
              <a:rPr lang="es-MX" dirty="0"/>
              <a:t>:20, ¨os reunís … comer¨</a:t>
            </a:r>
            <a:br>
              <a:rPr lang="es-MX" dirty="0"/>
            </a:br>
            <a:r>
              <a:rPr lang="es-MX" dirty="0"/>
              <a:t>:33, ¨os reunís a comer¨</a:t>
            </a:r>
            <a:br>
              <a:rPr lang="es-MX" dirty="0"/>
            </a:br>
            <a:r>
              <a:rPr lang="es-MX" dirty="0"/>
              <a:t>:34, ¨os reunáis¨</a:t>
            </a:r>
          </a:p>
          <a:p>
            <a:pPr marL="355600" indent="-355600"/>
            <a:r>
              <a:rPr lang="es-MX" i="1" dirty="0"/>
              <a:t>Como también </a:t>
            </a:r>
            <a:br>
              <a:rPr lang="es-MX" dirty="0"/>
            </a:br>
            <a:r>
              <a:rPr lang="es-MX" dirty="0"/>
              <a:t>1 </a:t>
            </a:r>
            <a:r>
              <a:rPr lang="es-MX" dirty="0" err="1"/>
              <a:t>Cor</a:t>
            </a:r>
            <a:r>
              <a:rPr lang="es-MX" dirty="0"/>
              <a:t>. 14:23, 26, 28, 34, 35</a:t>
            </a:r>
          </a:p>
          <a:p>
            <a:pPr marL="355600" indent="-355600"/>
            <a:endParaRPr lang="es-MX" dirty="0"/>
          </a:p>
          <a:p>
            <a:pPr marL="355600" indent="-355600"/>
            <a:r>
              <a:rPr lang="es-MX" b="1" dirty="0"/>
              <a:t>Recibir dinero a la tesorería</a:t>
            </a:r>
            <a:r>
              <a:rPr lang="es-MX" dirty="0"/>
              <a:t> </a:t>
            </a:r>
          </a:p>
          <a:p>
            <a:pPr marL="355600" indent="-173038"/>
            <a:r>
              <a:rPr lang="es-MX" dirty="0"/>
              <a:t>– 1 </a:t>
            </a:r>
            <a:r>
              <a:rPr lang="es-MX" dirty="0" err="1"/>
              <a:t>Cor</a:t>
            </a:r>
            <a:r>
              <a:rPr lang="es-MX" dirty="0"/>
              <a:t>. 16:1, 2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A33B8D4-76CC-8580-5CD0-AD2127B5D07D}"/>
              </a:ext>
            </a:extLst>
          </p:cNvPr>
          <p:cNvSpPr txBox="1"/>
          <p:nvPr/>
        </p:nvSpPr>
        <p:spPr>
          <a:xfrm>
            <a:off x="5113432" y="1531848"/>
            <a:ext cx="36069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/>
            <a:r>
              <a:rPr lang="es-MX" sz="1600" b="1" dirty="0"/>
              <a:t>Predicar</a:t>
            </a:r>
            <a:r>
              <a:rPr lang="es-MX" sz="1600" dirty="0"/>
              <a:t> –</a:t>
            </a:r>
            <a:br>
              <a:rPr lang="es-MX" sz="1600" dirty="0"/>
            </a:br>
            <a:r>
              <a:rPr lang="es-MX" sz="1600" i="1" dirty="0" err="1"/>
              <a:t>Ind</a:t>
            </a:r>
            <a:r>
              <a:rPr lang="es-MX" sz="1600" dirty="0"/>
              <a:t>., Hechos 8:4</a:t>
            </a:r>
            <a:br>
              <a:rPr lang="es-MX" sz="1600" dirty="0"/>
            </a:br>
            <a:r>
              <a:rPr lang="es-MX" sz="1600" i="1" dirty="0" err="1"/>
              <a:t>Igl</a:t>
            </a:r>
            <a:r>
              <a:rPr lang="es-MX" sz="1600" dirty="0"/>
              <a:t>., Hechos 20:7</a:t>
            </a:r>
          </a:p>
          <a:p>
            <a:pPr marL="182563" indent="-182563"/>
            <a:r>
              <a:rPr lang="es-MX" sz="1600" b="1" dirty="0"/>
              <a:t>Cantar y Orar</a:t>
            </a:r>
            <a:r>
              <a:rPr lang="es-MX" sz="1600" dirty="0"/>
              <a:t> – </a:t>
            </a:r>
            <a:br>
              <a:rPr lang="es-MX" sz="1600" dirty="0"/>
            </a:br>
            <a:r>
              <a:rPr lang="es-MX" sz="1600" i="1" dirty="0" err="1"/>
              <a:t>Ind</a:t>
            </a:r>
            <a:r>
              <a:rPr lang="es-MX" sz="1600" dirty="0"/>
              <a:t>., Sant. 5:13</a:t>
            </a:r>
            <a:br>
              <a:rPr lang="es-MX" sz="1600" dirty="0"/>
            </a:br>
            <a:r>
              <a:rPr lang="es-MX" sz="1600" i="1" dirty="0" err="1"/>
              <a:t>Igl</a:t>
            </a:r>
            <a:r>
              <a:rPr lang="es-MX" sz="1600" dirty="0"/>
              <a:t>., Ef. 5:19, 1 Tim. 2:8</a:t>
            </a:r>
          </a:p>
          <a:p>
            <a:pPr marL="182563" indent="-182563"/>
            <a:r>
              <a:rPr lang="es-MX" sz="1600" b="1" dirty="0"/>
              <a:t>Disciplinar</a:t>
            </a:r>
            <a:r>
              <a:rPr lang="es-MX" sz="1600" dirty="0"/>
              <a:t>– </a:t>
            </a:r>
            <a:br>
              <a:rPr lang="es-MX" sz="1600" dirty="0"/>
            </a:br>
            <a:r>
              <a:rPr lang="es-MX" sz="1600" i="1" dirty="0" err="1"/>
              <a:t>Ind</a:t>
            </a:r>
            <a:r>
              <a:rPr lang="es-MX" sz="1600" dirty="0"/>
              <a:t>., 1 </a:t>
            </a:r>
            <a:r>
              <a:rPr lang="es-MX" sz="1600" dirty="0" err="1"/>
              <a:t>Cor</a:t>
            </a:r>
            <a:r>
              <a:rPr lang="es-MX" sz="1600" dirty="0"/>
              <a:t>. 5:3; </a:t>
            </a:r>
            <a:r>
              <a:rPr lang="es-MX" sz="1600" i="1" dirty="0" err="1"/>
              <a:t>Igl</a:t>
            </a:r>
            <a:r>
              <a:rPr lang="es-MX" sz="1600" dirty="0"/>
              <a:t>. Vv. 4-5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FB37586-2DFB-42DA-CEAA-69972F290964}"/>
              </a:ext>
            </a:extLst>
          </p:cNvPr>
          <p:cNvSpPr txBox="1"/>
          <p:nvPr/>
        </p:nvSpPr>
        <p:spPr>
          <a:xfrm>
            <a:off x="4116929" y="3428514"/>
            <a:ext cx="386899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b="1" dirty="0">
                <a:solidFill>
                  <a:prstClr val="black"/>
                </a:solidFill>
                <a:latin typeface="Aptos" panose="02110004020202020204"/>
              </a:rPr>
              <a:t>Practicar be</a:t>
            </a:r>
            <a:r>
              <a:rPr kumimoji="0" lang="es-MX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nevolencia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 …</a:t>
            </a:r>
          </a:p>
          <a:p>
            <a:pPr marL="720725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a los santos necesitados </a:t>
            </a:r>
            <a:b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Ind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., </a:t>
            </a:r>
            <a:r>
              <a:rPr kumimoji="0" lang="es-MX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Gál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 6:10; Sant. 1:26-27</a:t>
            </a:r>
            <a:b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Igl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., Hechos 11:27-30; </a:t>
            </a:r>
            <a:b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Rom. 15:26; 2 </a:t>
            </a:r>
            <a:r>
              <a:rPr kumimoji="0" lang="es-MX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Cor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 8 – 9 </a:t>
            </a:r>
          </a:p>
          <a:p>
            <a:pPr marL="720725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a viudas </a:t>
            </a:r>
            <a:r>
              <a:rPr lang="es-MX" dirty="0"/>
              <a:t>¨</a:t>
            </a:r>
            <a:r>
              <a:rPr lang="es-MX" b="1" dirty="0">
                <a:solidFill>
                  <a:prstClr val="black"/>
                </a:solidFill>
                <a:latin typeface="Aptos" panose="02110004020202020204"/>
              </a:rPr>
              <a:t>e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n verdad</a:t>
            </a:r>
            <a:r>
              <a:rPr lang="es-MX" dirty="0"/>
              <a:t>¨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 </a:t>
            </a:r>
            <a:b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Ind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., </a:t>
            </a:r>
            <a:r>
              <a:rPr kumimoji="0" lang="es-MX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Gál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 6:10</a:t>
            </a:r>
            <a:b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Igl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., 1 Tim. 5:3-16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3B85A42-5E90-4BA0-5327-4EDDD9412429}"/>
              </a:ext>
            </a:extLst>
          </p:cNvPr>
          <p:cNvSpPr txBox="1"/>
          <p:nvPr/>
        </p:nvSpPr>
        <p:spPr>
          <a:xfrm>
            <a:off x="2939765" y="1808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83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1043</Words>
  <Application>Microsoft Macintosh PowerPoint</Application>
  <PresentationFormat>Widescreen</PresentationFormat>
  <Paragraphs>82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Office Theme</vt:lpstr>
      <vt:lpstr>Heme Aquí</vt:lpstr>
      <vt:lpstr>Moisés</vt:lpstr>
      <vt:lpstr>“Habilidad más oportunidad  equivale  responsabilidad.”</vt:lpstr>
      <vt:lpstr>Ester</vt:lpstr>
      <vt:lpstr>Esdras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Isaías</vt:lpstr>
      <vt:lpstr>“Habilidad más oportunidad  equivale  responsabilidad.”</vt:lpstr>
      <vt:lpstr>Tú</vt:lpstr>
      <vt:lpstr>Tú</vt:lpstr>
      <vt:lpstr>Invitación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Vicki  Copeland</dc:creator>
  <cp:lastModifiedBy>Gary Copeland</cp:lastModifiedBy>
  <cp:revision>15</cp:revision>
  <dcterms:created xsi:type="dcterms:W3CDTF">2025-11-14T13:48:47Z</dcterms:created>
  <dcterms:modified xsi:type="dcterms:W3CDTF">2025-12-24T18:42:19Z</dcterms:modified>
</cp:coreProperties>
</file>