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8" r:id="rId5"/>
    <p:sldId id="265" r:id="rId6"/>
    <p:sldId id="258" r:id="rId7"/>
    <p:sldId id="271" r:id="rId8"/>
    <p:sldId id="272" r:id="rId9"/>
    <p:sldId id="262" r:id="rId10"/>
    <p:sldId id="269" r:id="rId11"/>
    <p:sldId id="273" r:id="rId12"/>
    <p:sldId id="270" r:id="rId13"/>
    <p:sldId id="267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11" autoAdjust="0"/>
    <p:restoredTop sz="94658"/>
  </p:normalViewPr>
  <p:slideViewPr>
    <p:cSldViewPr snapToGrid="0">
      <p:cViewPr>
        <p:scale>
          <a:sx n="113" d="100"/>
          <a:sy n="113" d="100"/>
        </p:scale>
        <p:origin x="1336" y="2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EF4BA-8DD0-C372-9F62-687827B98D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54B71D-76C2-DA7F-B029-43D1E878FE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756834-A445-EFC7-335E-F5914CBC9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ACE93-5C5C-8C02-6ED8-568A8C1B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1D78C-C14B-E42F-C9C7-F5D249FF1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415D87-884C-CA40-80CA-C59B57D610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8319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838AF-F52D-9EA3-00CF-6B5E8E6EB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9C9D7-1533-65DB-52F8-26B33FF258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B681A-665E-499A-BEC7-FECFC7BBF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60E54-95E3-395B-0E67-814F1EEEF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65A24-3AAB-A325-0F5E-C0440FECE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7CC452-F484-F64A-A9C5-4AB573C6AC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614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C8846-BED2-6350-62D9-E0A1A661D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E10785-05C5-0F17-79EA-4739B7BAF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A8C169-6648-863F-A7AF-66F113D1B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353D10-DE85-E0B4-E533-7C4EA6821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8831FD-6FC0-6DF4-F24C-0F7474300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D78FB5-C2DF-3642-AB79-BD27F17C54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293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79FE7-CF1E-D968-580C-CF7D2FC67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6B868-D7CE-4CA8-74DD-BFA092AEF4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22856-3198-63F6-2CD9-2500E114E0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4D88BC-FE23-1433-DC42-728F6126C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0AA103-0631-7118-3497-27D7516A5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5B3F4E-A5A1-56C3-1290-D85F5B21D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7E0C7C-892F-8C41-83F0-B142ECD848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0934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29B19-FC98-5B27-E85B-64A4F7F4E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D11FC-E2C0-DCD2-3A19-A73EB9587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451ED2-0645-3D90-A5B0-D2CCF788BD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FAE833-7EAF-936D-F33C-46AF81A2FC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2C761D-0F80-1B4C-FF2A-D1A4E468A9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9C8DF-E67A-C64F-FB03-1F86AF18D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6E16EB-B685-C4E6-D679-73F2AA05E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D716A3-83F4-D079-3883-09237E23D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08B87D-8898-4B41-9BE4-143A01C526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6534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C0DB2-B34E-7640-68CA-A6491507E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6DB3EB-A539-9035-7868-68C32ED9C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8D3405-6C71-13D4-F92E-05705AE9D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9CF062-90C7-40DB-290D-0355E5D8E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428C03-5B16-5342-93BB-880875144C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494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C1E034-A3B9-385F-A5BC-EC5C559D3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159690-247C-A96C-4417-568414467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212873-3F29-56C9-EEF3-3508FED50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B08E76-CF01-3D4A-8A93-A25695E8F9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448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D6226-144B-60F2-D8D6-B18676EFB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BD86E-5C73-495E-A79A-DE9240650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C9FD7-2E50-AEC5-8056-4BB5D6F092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38046C-E5F6-0F0B-3733-AF256E7A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67AE2C-CB29-0758-55D8-1C0B937A8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697442-D115-6698-E561-CAD0D4416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5223C6-0C6F-6D48-AE80-518E45A667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3030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FD755-69D6-1177-74A8-CCED28358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B01219-692F-D8F7-2A2A-BD8BCEAEB17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619565-BF25-4E7D-DD78-52178E16AC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B64C10-BAB4-7EC0-250F-590501EF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6B9B45-CB0A-4BB2-1677-EA7C18AB0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488746-259A-84BE-C538-21FA142BC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E2982C-5062-F64E-B998-B620215105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7825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3D12E-5517-EEAB-F774-447A3BB40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6AE7A5-7258-FD2D-650B-FE0C9C8243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27B28A-56A2-7BAE-7C4A-5A7DF641C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DE2FD-97C8-3299-0A47-BE8C48C20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E75D5-1E9A-86B5-B842-2900A5A62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2E6A2F-1652-D744-BA3C-B6AA2DAA21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2809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353207-50F2-1CB6-DA19-1A95268410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A95EC-64B1-BAE8-A349-6C3ABBE50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3E157-AA72-0A6F-4899-CE58BB491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6B67B-E68E-BEA0-DA27-4B79E1EEE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95073-6EB5-5C65-B13E-1333F69C8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4A035-8A3C-884D-8270-06C17A335C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2896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3195FEA-B4AF-C97D-0624-49AC5CAD51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5BCB161-4258-AE93-8475-817001C066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0982EEF-97EB-EC4F-51E6-717D834EF22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E0E97BE-5482-7380-93E6-8E9D3CB50CB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CDB6B82-350B-F316-5AF1-2C4E8B380E7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4329741-6371-2B4E-85D2-C411B678179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A9A9E3"/>
            </a:gs>
            <a:gs pos="50000">
              <a:srgbClr val="FFFFFF"/>
            </a:gs>
            <a:gs pos="100000">
              <a:srgbClr val="A9A9E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62DFC784-D3FC-69CB-57C8-8C5A8BB1876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631825"/>
            <a:ext cx="7772400" cy="1470025"/>
          </a:xfrm>
        </p:spPr>
        <p:txBody>
          <a:bodyPr anchor="ctr"/>
          <a:lstStyle/>
          <a:p>
            <a:r>
              <a:rPr lang="es-MX" altLang="en-US" sz="8000">
                <a:solidFill>
                  <a:schemeClr val="accent2"/>
                </a:solidFill>
              </a:rPr>
              <a:t>Sacerdotes del Dios Altísimo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AE85EF5E-6134-C993-F9CD-9FDE37540EE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15900" y="2868362"/>
            <a:ext cx="8683625" cy="2190750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s-MX" altLang="en-US" sz="4800" dirty="0">
                <a:solidFill>
                  <a:srgbClr val="CC3300"/>
                </a:solidFill>
              </a:rPr>
              <a:t>No cualquiera puede </a:t>
            </a:r>
            <a:r>
              <a:rPr lang="es-MX" altLang="en-US" sz="4800" b="1" dirty="0">
                <a:solidFill>
                  <a:srgbClr val="CC3300"/>
                </a:solidFill>
              </a:rPr>
              <a:t>entrar en la presencia de Dios</a:t>
            </a:r>
            <a:r>
              <a:rPr lang="es-MX" altLang="en-US" sz="4800" dirty="0">
                <a:solidFill>
                  <a:srgbClr val="CC3300"/>
                </a:solidFill>
              </a:rPr>
              <a:t>.</a:t>
            </a:r>
          </a:p>
          <a:p>
            <a:pPr>
              <a:lnSpc>
                <a:spcPct val="80000"/>
              </a:lnSpc>
            </a:pPr>
            <a:endParaRPr lang="es-MX" altLang="en-US" sz="1600" dirty="0">
              <a:solidFill>
                <a:srgbClr val="CC3300"/>
              </a:solidFill>
            </a:endParaRPr>
          </a:p>
          <a:p>
            <a:r>
              <a:rPr lang="es-MX" altLang="en-US" sz="3200" i="1" dirty="0"/>
              <a:t>Esta </a:t>
            </a:r>
            <a:r>
              <a:rPr lang="es-MX" altLang="en-US" sz="2800" i="1" dirty="0"/>
              <a:t>lección examina ...</a:t>
            </a:r>
          </a:p>
          <a:p>
            <a:r>
              <a:rPr lang="es-MX" altLang="en-US" sz="3600" b="1" i="1" dirty="0"/>
              <a:t>Quién</a:t>
            </a:r>
            <a:r>
              <a:rPr lang="es-MX" altLang="en-US" sz="3600" i="1" dirty="0"/>
              <a:t> pudo </a:t>
            </a:r>
            <a:r>
              <a:rPr lang="es-MX" altLang="en-US" sz="3600" dirty="0"/>
              <a:t>antes de Cristo</a:t>
            </a:r>
            <a:r>
              <a:rPr lang="es-MX" altLang="en-US" sz="3600" i="1" dirty="0"/>
              <a:t>, y </a:t>
            </a:r>
            <a:r>
              <a:rPr lang="es-MX" altLang="en-US" sz="3600" b="1" i="1" dirty="0"/>
              <a:t>cómo;</a:t>
            </a:r>
          </a:p>
          <a:p>
            <a:r>
              <a:rPr lang="es-MX" altLang="en-US" sz="3600" b="1" i="1" dirty="0"/>
              <a:t>Quién</a:t>
            </a:r>
            <a:r>
              <a:rPr lang="es-MX" altLang="en-US" sz="3600" i="1" dirty="0"/>
              <a:t> puede </a:t>
            </a:r>
            <a:r>
              <a:rPr lang="es-MX" altLang="en-US" sz="3600" dirty="0"/>
              <a:t>hoy día</a:t>
            </a:r>
            <a:r>
              <a:rPr lang="es-MX" altLang="en-US" sz="3600" i="1" dirty="0"/>
              <a:t>, y </a:t>
            </a:r>
            <a:r>
              <a:rPr lang="es-MX" altLang="en-US" sz="3600" b="1" i="1" dirty="0"/>
              <a:t>cómo.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>
            <a:extLst>
              <a:ext uri="{FF2B5EF4-FFF2-40B4-BE49-F238E27FC236}">
                <a16:creationId xmlns:a16="http://schemas.microsoft.com/office/drawing/2014/main" id="{599660D8-737B-683C-F93A-BCBD6C495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5" y="1487488"/>
            <a:ext cx="8772525" cy="2465387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9" name="Text Box 7">
            <a:extLst>
              <a:ext uri="{FF2B5EF4-FFF2-40B4-BE49-F238E27FC236}">
                <a16:creationId xmlns:a16="http://schemas.microsoft.com/office/drawing/2014/main" id="{831FB3A6-F524-EDC3-C5C2-981291AC8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4238" y="3948113"/>
            <a:ext cx="19304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 sz="2500" b="1" i="1">
                <a:solidFill>
                  <a:srgbClr val="CC3300"/>
                </a:solidFill>
              </a:rPr>
              <a:t>Los Levitas</a:t>
            </a:r>
            <a:endParaRPr lang="es-MX" altLang="en-US" sz="4000" i="1">
              <a:solidFill>
                <a:srgbClr val="CC3300"/>
              </a:solidFill>
            </a:endParaRPr>
          </a:p>
        </p:txBody>
      </p:sp>
      <p:sp>
        <p:nvSpPr>
          <p:cNvPr id="3085" name="Text Box 13">
            <a:extLst>
              <a:ext uri="{FF2B5EF4-FFF2-40B4-BE49-F238E27FC236}">
                <a16:creationId xmlns:a16="http://schemas.microsoft.com/office/drawing/2014/main" id="{66B54651-8378-F3D5-5A55-FAA6F76A8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2450" y="1706563"/>
            <a:ext cx="1481138" cy="485775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/>
          <a:p>
            <a:pPr algn="ctr"/>
            <a:r>
              <a:rPr lang="en-US" altLang="en-US" sz="2400"/>
              <a:t>El Pan</a:t>
            </a:r>
          </a:p>
        </p:txBody>
      </p:sp>
      <p:sp>
        <p:nvSpPr>
          <p:cNvPr id="3086" name="Text Box 14">
            <a:extLst>
              <a:ext uri="{FF2B5EF4-FFF2-40B4-BE49-F238E27FC236}">
                <a16:creationId xmlns:a16="http://schemas.microsoft.com/office/drawing/2014/main" id="{55909781-8F1B-3E7E-6746-5E303ABEB2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1338" y="3181350"/>
            <a:ext cx="1484312" cy="484188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" tIns="9144" rIns="9144" bIns="9144" anchor="ctr"/>
          <a:lstStyle/>
          <a:p>
            <a:pPr algn="ctr"/>
            <a:r>
              <a:rPr lang="es-MX" altLang="en-US" sz="2400"/>
              <a:t>Las Velas</a:t>
            </a:r>
          </a:p>
        </p:txBody>
      </p:sp>
      <p:sp>
        <p:nvSpPr>
          <p:cNvPr id="3087" name="Text Box 15">
            <a:extLst>
              <a:ext uri="{FF2B5EF4-FFF2-40B4-BE49-F238E27FC236}">
                <a16:creationId xmlns:a16="http://schemas.microsoft.com/office/drawing/2014/main" id="{D1E1B7FE-6156-DBDA-DBEA-CCA2547C7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3588" y="2420938"/>
            <a:ext cx="804862" cy="469900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" tIns="9144" rIns="9144" bIns="9144">
            <a:spAutoFit/>
          </a:bodyPr>
          <a:lstStyle/>
          <a:p>
            <a:pPr algn="ctr"/>
            <a:r>
              <a:rPr lang="es-MX" altLang="en-US" sz="1400"/>
              <a:t>Altar de Incienso</a:t>
            </a:r>
            <a:endParaRPr lang="es-MX" altLang="en-US" sz="2400"/>
          </a:p>
        </p:txBody>
      </p:sp>
      <p:grpSp>
        <p:nvGrpSpPr>
          <p:cNvPr id="3131" name="Group 59">
            <a:extLst>
              <a:ext uri="{FF2B5EF4-FFF2-40B4-BE49-F238E27FC236}">
                <a16:creationId xmlns:a16="http://schemas.microsoft.com/office/drawing/2014/main" id="{B604DC7C-3E84-3456-5ADA-659EF0B25FA1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15888"/>
            <a:ext cx="8915400" cy="3830637"/>
            <a:chOff x="144" y="73"/>
            <a:chExt cx="5616" cy="2413"/>
          </a:xfrm>
        </p:grpSpPr>
        <p:grpSp>
          <p:nvGrpSpPr>
            <p:cNvPr id="3108" name="Group 36">
              <a:extLst>
                <a:ext uri="{FF2B5EF4-FFF2-40B4-BE49-F238E27FC236}">
                  <a16:creationId xmlns:a16="http://schemas.microsoft.com/office/drawing/2014/main" id="{D7AC23C4-4691-0489-239C-E37FC45824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73"/>
              <a:ext cx="5616" cy="330"/>
              <a:chOff x="144" y="9"/>
              <a:chExt cx="5616" cy="330"/>
            </a:xfrm>
          </p:grpSpPr>
          <p:sp>
            <p:nvSpPr>
              <p:cNvPr id="3089" name="Text Box 17">
                <a:extLst>
                  <a:ext uri="{FF2B5EF4-FFF2-40B4-BE49-F238E27FC236}">
                    <a16:creationId xmlns:a16="http://schemas.microsoft.com/office/drawing/2014/main" id="{9F14D94B-480A-89F1-CF08-9C376156D2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" y="9"/>
                <a:ext cx="3072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s-MX" altLang="en-US" sz="2000" b="1"/>
                  <a:t>|------------ </a:t>
                </a:r>
                <a:r>
                  <a:rPr lang="es-MX" altLang="en-US" sz="2800" b="1"/>
                  <a:t>El Tabernáculo </a:t>
                </a:r>
                <a:r>
                  <a:rPr lang="es-MX" altLang="en-US" sz="2000" b="1"/>
                  <a:t>--------|</a:t>
                </a:r>
              </a:p>
            </p:txBody>
          </p:sp>
          <p:sp>
            <p:nvSpPr>
              <p:cNvPr id="3099" name="Text Box 27">
                <a:extLst>
                  <a:ext uri="{FF2B5EF4-FFF2-40B4-BE49-F238E27FC236}">
                    <a16:creationId xmlns:a16="http://schemas.microsoft.com/office/drawing/2014/main" id="{C5DE7DB6-09F3-DDBB-04EE-F4D1476453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85" y="12"/>
                <a:ext cx="277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s-MX" altLang="en-US" sz="2000" b="1"/>
                  <a:t>|--------------- </a:t>
                </a:r>
                <a:r>
                  <a:rPr lang="es-MX" altLang="en-US" sz="2800" b="1"/>
                  <a:t>El Atrio </a:t>
                </a:r>
                <a:r>
                  <a:rPr lang="es-MX" altLang="en-US" sz="2000" b="1"/>
                  <a:t>---------------|</a:t>
                </a:r>
              </a:p>
            </p:txBody>
          </p:sp>
        </p:grpSp>
        <p:sp>
          <p:nvSpPr>
            <p:cNvPr id="3091" name="Line 19">
              <a:extLst>
                <a:ext uri="{FF2B5EF4-FFF2-40B4-BE49-F238E27FC236}">
                  <a16:creationId xmlns:a16="http://schemas.microsoft.com/office/drawing/2014/main" id="{8A1133E2-2757-9111-7825-61FCE972A0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68" y="934"/>
              <a:ext cx="1" cy="1552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80" name="Text Box 8">
            <a:extLst>
              <a:ext uri="{FF2B5EF4-FFF2-40B4-BE49-F238E27FC236}">
                <a16:creationId xmlns:a16="http://schemas.microsoft.com/office/drawing/2014/main" id="{B36301C9-8190-37F8-F4B1-F1825F1335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8988" y="3948113"/>
            <a:ext cx="254635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 sz="2500" b="1" i="1" dirty="0">
                <a:solidFill>
                  <a:srgbClr val="CC3300"/>
                </a:solidFill>
              </a:rPr>
              <a:t>Los Sacerdotes</a:t>
            </a:r>
          </a:p>
        </p:txBody>
      </p:sp>
      <p:sp>
        <p:nvSpPr>
          <p:cNvPr id="3093" name="Text Box 21">
            <a:extLst>
              <a:ext uri="{FF2B5EF4-FFF2-40B4-BE49-F238E27FC236}">
                <a16:creationId xmlns:a16="http://schemas.microsoft.com/office/drawing/2014/main" id="{E2F7C0F5-D7A2-1311-4761-F03F2F161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25" y="3948113"/>
            <a:ext cx="17176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s-MX" altLang="en-US" sz="2500" b="1" i="1">
                <a:solidFill>
                  <a:srgbClr val="CC3300"/>
                </a:solidFill>
              </a:rPr>
              <a:t>El Sumo</a:t>
            </a:r>
            <a:br>
              <a:rPr lang="es-MX" altLang="en-US" sz="2500" b="1" i="1">
                <a:solidFill>
                  <a:srgbClr val="CC3300"/>
                </a:solidFill>
              </a:rPr>
            </a:br>
            <a:r>
              <a:rPr lang="es-MX" altLang="en-US" sz="2500" b="1" i="1">
                <a:solidFill>
                  <a:srgbClr val="CC3300"/>
                </a:solidFill>
              </a:rPr>
              <a:t>Sacerdote</a:t>
            </a:r>
          </a:p>
        </p:txBody>
      </p:sp>
      <p:grpSp>
        <p:nvGrpSpPr>
          <p:cNvPr id="3129" name="Group 57">
            <a:extLst>
              <a:ext uri="{FF2B5EF4-FFF2-40B4-BE49-F238E27FC236}">
                <a16:creationId xmlns:a16="http://schemas.microsoft.com/office/drawing/2014/main" id="{258F5EA8-494C-4455-2CB2-1E92F6FB1767}"/>
              </a:ext>
            </a:extLst>
          </p:cNvPr>
          <p:cNvGrpSpPr>
            <a:grpSpLocks/>
          </p:cNvGrpSpPr>
          <p:nvPr/>
        </p:nvGrpSpPr>
        <p:grpSpPr bwMode="auto">
          <a:xfrm>
            <a:off x="6281163" y="1824038"/>
            <a:ext cx="2471738" cy="2135188"/>
            <a:chOff x="3915" y="1493"/>
            <a:chExt cx="1557" cy="1345"/>
          </a:xfrm>
        </p:grpSpPr>
        <p:grpSp>
          <p:nvGrpSpPr>
            <p:cNvPr id="3113" name="Group 41">
              <a:extLst>
                <a:ext uri="{FF2B5EF4-FFF2-40B4-BE49-F238E27FC236}">
                  <a16:creationId xmlns:a16="http://schemas.microsoft.com/office/drawing/2014/main" id="{E9716E57-3ED8-76C9-F9ED-A416350A74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92" y="1493"/>
              <a:ext cx="961" cy="721"/>
              <a:chOff x="4192" y="1261"/>
              <a:chExt cx="961" cy="721"/>
            </a:xfrm>
          </p:grpSpPr>
          <p:sp>
            <p:nvSpPr>
              <p:cNvPr id="3082" name="Rectangle 10">
                <a:extLst>
                  <a:ext uri="{FF2B5EF4-FFF2-40B4-BE49-F238E27FC236}">
                    <a16:creationId xmlns:a16="http://schemas.microsoft.com/office/drawing/2014/main" id="{1B042731-1022-2B11-1BD5-A8387C821F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8" y="1603"/>
                <a:ext cx="550" cy="379"/>
              </a:xfrm>
              <a:prstGeom prst="rect">
                <a:avLst/>
              </a:prstGeom>
              <a:noFill/>
              <a:ln w="381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4" name="Text Box 12">
                <a:extLst>
                  <a:ext uri="{FF2B5EF4-FFF2-40B4-BE49-F238E27FC236}">
                    <a16:creationId xmlns:a16="http://schemas.microsoft.com/office/drawing/2014/main" id="{24A9D8E7-A5C6-6C28-3976-85B283EC232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92" y="1261"/>
                <a:ext cx="961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en-US" sz="2400" b="1" dirty="0"/>
                  <a:t>El Altar</a:t>
                </a:r>
              </a:p>
            </p:txBody>
          </p:sp>
        </p:grpSp>
        <p:sp>
          <p:nvSpPr>
            <p:cNvPr id="3100" name="Text Box 28">
              <a:extLst>
                <a:ext uri="{FF2B5EF4-FFF2-40B4-BE49-F238E27FC236}">
                  <a16:creationId xmlns:a16="http://schemas.microsoft.com/office/drawing/2014/main" id="{379F2EF3-FD76-CE79-9B5D-F12453E597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5" y="2256"/>
              <a:ext cx="1557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s-MX" altLang="en-US" i="1" dirty="0"/>
                <a:t>Toros; </a:t>
              </a:r>
              <a:br>
                <a:rPr lang="es-MX" altLang="en-US" i="1" dirty="0"/>
              </a:br>
              <a:r>
                <a:rPr lang="es-MX" altLang="en-US" i="1" dirty="0"/>
                <a:t>machos cabríos;</a:t>
              </a:r>
            </a:p>
            <a:p>
              <a:pPr algn="ctr"/>
              <a:r>
                <a:rPr lang="es-MX" altLang="en-US" i="1" dirty="0"/>
                <a:t>Sacrificios para todos</a:t>
              </a:r>
            </a:p>
          </p:txBody>
        </p:sp>
      </p:grpSp>
      <p:grpSp>
        <p:nvGrpSpPr>
          <p:cNvPr id="3132" name="Group 60">
            <a:extLst>
              <a:ext uri="{FF2B5EF4-FFF2-40B4-BE49-F238E27FC236}">
                <a16:creationId xmlns:a16="http://schemas.microsoft.com/office/drawing/2014/main" id="{96047A16-64B9-6899-DFB8-C41F17900555}"/>
              </a:ext>
            </a:extLst>
          </p:cNvPr>
          <p:cNvGrpSpPr>
            <a:grpSpLocks/>
          </p:cNvGrpSpPr>
          <p:nvPr/>
        </p:nvGrpSpPr>
        <p:grpSpPr bwMode="auto">
          <a:xfrm>
            <a:off x="4902200" y="1824038"/>
            <a:ext cx="1600200" cy="2136774"/>
            <a:chOff x="3088" y="1149"/>
            <a:chExt cx="1008" cy="1346"/>
          </a:xfrm>
        </p:grpSpPr>
        <p:grpSp>
          <p:nvGrpSpPr>
            <p:cNvPr id="3112" name="Group 40">
              <a:extLst>
                <a:ext uri="{FF2B5EF4-FFF2-40B4-BE49-F238E27FC236}">
                  <a16:creationId xmlns:a16="http://schemas.microsoft.com/office/drawing/2014/main" id="{E3022B7D-E0E1-C5A3-794F-E919366509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19" y="1149"/>
              <a:ext cx="935" cy="768"/>
              <a:chOff x="3119" y="1261"/>
              <a:chExt cx="935" cy="768"/>
            </a:xfrm>
          </p:grpSpPr>
          <p:sp>
            <p:nvSpPr>
              <p:cNvPr id="3081" name="Oval 9">
                <a:extLst>
                  <a:ext uri="{FF2B5EF4-FFF2-40B4-BE49-F238E27FC236}">
                    <a16:creationId xmlns:a16="http://schemas.microsoft.com/office/drawing/2014/main" id="{5649F1BF-C43A-7B36-A104-8A3746ACBD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0" y="1556"/>
                <a:ext cx="473" cy="473"/>
              </a:xfrm>
              <a:prstGeom prst="ellipse">
                <a:avLst/>
              </a:prstGeom>
              <a:noFill/>
              <a:ln w="38100" algn="ctr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3" name="Text Box 11">
                <a:extLst>
                  <a:ext uri="{FF2B5EF4-FFF2-40B4-BE49-F238E27FC236}">
                    <a16:creationId xmlns:a16="http://schemas.microsoft.com/office/drawing/2014/main" id="{CF3852D9-B346-6A61-13E2-ADCB1EEEB5B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19" y="1261"/>
                <a:ext cx="93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en-US" sz="2400" b="1"/>
                  <a:t>El Mar</a:t>
                </a:r>
                <a:endParaRPr lang="en-US" altLang="en-US" sz="3600" b="1"/>
              </a:p>
            </p:txBody>
          </p:sp>
        </p:grpSp>
        <p:sp>
          <p:nvSpPr>
            <p:cNvPr id="3101" name="Text Box 29">
              <a:extLst>
                <a:ext uri="{FF2B5EF4-FFF2-40B4-BE49-F238E27FC236}">
                  <a16:creationId xmlns:a16="http://schemas.microsoft.com/office/drawing/2014/main" id="{B26476B8-6484-5348-E215-0D8CFAB9C0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88" y="1913"/>
              <a:ext cx="1008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s-MX" altLang="en-US" i="1" dirty="0"/>
                <a:t>Para lavarse antes de servir</a:t>
              </a:r>
              <a:endParaRPr lang="es-MX" altLang="en-US" dirty="0"/>
            </a:p>
          </p:txBody>
        </p:sp>
      </p:grpSp>
      <p:grpSp>
        <p:nvGrpSpPr>
          <p:cNvPr id="3134" name="Group 62">
            <a:extLst>
              <a:ext uri="{FF2B5EF4-FFF2-40B4-BE49-F238E27FC236}">
                <a16:creationId xmlns:a16="http://schemas.microsoft.com/office/drawing/2014/main" id="{76640460-0D2C-0C94-BC68-C96E4BE8F556}"/>
              </a:ext>
            </a:extLst>
          </p:cNvPr>
          <p:cNvGrpSpPr>
            <a:grpSpLocks/>
          </p:cNvGrpSpPr>
          <p:nvPr/>
        </p:nvGrpSpPr>
        <p:grpSpPr bwMode="auto">
          <a:xfrm>
            <a:off x="263525" y="590550"/>
            <a:ext cx="4035425" cy="3359150"/>
            <a:chOff x="166" y="372"/>
            <a:chExt cx="2542" cy="2116"/>
          </a:xfrm>
        </p:grpSpPr>
        <p:sp>
          <p:nvSpPr>
            <p:cNvPr id="3088" name="Text Box 16">
              <a:extLst>
                <a:ext uri="{FF2B5EF4-FFF2-40B4-BE49-F238E27FC236}">
                  <a16:creationId xmlns:a16="http://schemas.microsoft.com/office/drawing/2014/main" id="{2916C763-ADD5-4F05-C211-9E0182BB18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7" y="372"/>
              <a:ext cx="1281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2400" b="1">
                  <a:solidFill>
                    <a:schemeClr val="accent2"/>
                  </a:solidFill>
                </a:rPr>
                <a:t>El Lugar Santo</a:t>
              </a:r>
              <a:endParaRPr lang="en-US" altLang="en-US" sz="2800">
                <a:solidFill>
                  <a:schemeClr val="accent2"/>
                </a:solidFill>
              </a:endParaRPr>
            </a:p>
          </p:txBody>
        </p:sp>
        <p:sp>
          <p:nvSpPr>
            <p:cNvPr id="3094" name="Text Box 22">
              <a:extLst>
                <a:ext uri="{FF2B5EF4-FFF2-40B4-BE49-F238E27FC236}">
                  <a16:creationId xmlns:a16="http://schemas.microsoft.com/office/drawing/2014/main" id="{3B3A6F8C-D3FE-BC65-857D-32D060146B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" y="373"/>
              <a:ext cx="1076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s-MX" altLang="en-US" sz="2400" b="1">
                  <a:solidFill>
                    <a:schemeClr val="accent2"/>
                  </a:solidFill>
                </a:rPr>
                <a:t>El Lugar Santísimo</a:t>
              </a:r>
            </a:p>
          </p:txBody>
        </p:sp>
        <p:grpSp>
          <p:nvGrpSpPr>
            <p:cNvPr id="3133" name="Group 61">
              <a:extLst>
                <a:ext uri="{FF2B5EF4-FFF2-40B4-BE49-F238E27FC236}">
                  <a16:creationId xmlns:a16="http://schemas.microsoft.com/office/drawing/2014/main" id="{6F45A19B-53B6-3CE3-5B4A-9BCFE08448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9" y="934"/>
              <a:ext cx="275" cy="1554"/>
              <a:chOff x="909" y="934"/>
              <a:chExt cx="275" cy="1554"/>
            </a:xfrm>
          </p:grpSpPr>
          <p:sp>
            <p:nvSpPr>
              <p:cNvPr id="3090" name="Text Box 18">
                <a:extLst>
                  <a:ext uri="{FF2B5EF4-FFF2-40B4-BE49-F238E27FC236}">
                    <a16:creationId xmlns:a16="http://schemas.microsoft.com/office/drawing/2014/main" id="{01250B36-6714-2DA2-8442-4E71542051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09" y="1174"/>
                <a:ext cx="269" cy="10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/>
                <a:r>
                  <a:rPr lang="en-US" altLang="en-US" sz="2400"/>
                  <a:t>V</a:t>
                </a:r>
                <a:br>
                  <a:rPr lang="en-US" altLang="en-US" sz="2400"/>
                </a:br>
                <a:r>
                  <a:rPr lang="en-US" altLang="en-US" sz="2400"/>
                  <a:t>e</a:t>
                </a:r>
                <a:br>
                  <a:rPr lang="en-US" altLang="en-US" sz="2400"/>
                </a:br>
                <a:r>
                  <a:rPr lang="en-US" altLang="en-US" sz="2400"/>
                  <a:t>l</a:t>
                </a:r>
                <a:br>
                  <a:rPr lang="en-US" altLang="en-US" sz="2400"/>
                </a:br>
                <a:r>
                  <a:rPr lang="en-US" altLang="en-US" sz="2400"/>
                  <a:t>o</a:t>
                </a:r>
              </a:p>
            </p:txBody>
          </p:sp>
          <p:sp>
            <p:nvSpPr>
              <p:cNvPr id="3104" name="Line 32">
                <a:extLst>
                  <a:ext uri="{FF2B5EF4-FFF2-40B4-BE49-F238E27FC236}">
                    <a16:creationId xmlns:a16="http://schemas.microsoft.com/office/drawing/2014/main" id="{696388F1-BEDF-C7C8-7597-6FBD34CF88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84" y="934"/>
                <a:ext cx="0" cy="155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dashDot"/>
                <a:round/>
                <a:headEnd type="none" w="lg" len="med"/>
                <a:tailEnd type="none" w="lg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120" name="Group 48">
            <a:extLst>
              <a:ext uri="{FF2B5EF4-FFF2-40B4-BE49-F238E27FC236}">
                <a16:creationId xmlns:a16="http://schemas.microsoft.com/office/drawing/2014/main" id="{CA0DE36B-7846-C827-B4E1-5D6841FA78E1}"/>
              </a:ext>
            </a:extLst>
          </p:cNvPr>
          <p:cNvGrpSpPr>
            <a:grpSpLocks/>
          </p:cNvGrpSpPr>
          <p:nvPr/>
        </p:nvGrpSpPr>
        <p:grpSpPr bwMode="auto">
          <a:xfrm>
            <a:off x="377825" y="1754188"/>
            <a:ext cx="1166813" cy="1782762"/>
            <a:chOff x="238" y="1217"/>
            <a:chExt cx="735" cy="1123"/>
          </a:xfrm>
        </p:grpSpPr>
        <p:sp>
          <p:nvSpPr>
            <p:cNvPr id="3095" name="Text Box 23">
              <a:extLst>
                <a:ext uri="{FF2B5EF4-FFF2-40B4-BE49-F238E27FC236}">
                  <a16:creationId xmlns:a16="http://schemas.microsoft.com/office/drawing/2014/main" id="{5FEBF81D-AE0C-FFB1-3791-F7737838E2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" y="2052"/>
              <a:ext cx="69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2400" b="1" i="1">
                  <a:solidFill>
                    <a:schemeClr val="accent2"/>
                  </a:solidFill>
                </a:rPr>
                <a:t>cordia</a:t>
              </a:r>
              <a:endParaRPr lang="en-US" altLang="en-US" sz="2400" b="1">
                <a:solidFill>
                  <a:schemeClr val="accent2"/>
                </a:solidFill>
              </a:endParaRPr>
            </a:p>
          </p:txBody>
        </p:sp>
        <p:sp>
          <p:nvSpPr>
            <p:cNvPr id="3105" name="Text Box 33">
              <a:extLst>
                <a:ext uri="{FF2B5EF4-FFF2-40B4-BE49-F238E27FC236}">
                  <a16:creationId xmlns:a16="http://schemas.microsoft.com/office/drawing/2014/main" id="{C183AF16-468C-1F23-0EB0-6E8BA61E57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" y="1217"/>
              <a:ext cx="73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2400" b="1" i="1">
                  <a:solidFill>
                    <a:schemeClr val="accent2"/>
                  </a:solidFill>
                </a:rPr>
                <a:t>Miseri-</a:t>
              </a:r>
              <a:endParaRPr lang="en-US" altLang="en-US" sz="2400" b="1">
                <a:solidFill>
                  <a:schemeClr val="accent2"/>
                </a:solidFill>
              </a:endParaRPr>
            </a:p>
          </p:txBody>
        </p:sp>
      </p:grpSp>
      <p:grpSp>
        <p:nvGrpSpPr>
          <p:cNvPr id="3126" name="Group 54">
            <a:extLst>
              <a:ext uri="{FF2B5EF4-FFF2-40B4-BE49-F238E27FC236}">
                <a16:creationId xmlns:a16="http://schemas.microsoft.com/office/drawing/2014/main" id="{4C455932-78FC-1B45-BDC8-64318A65287D}"/>
              </a:ext>
            </a:extLst>
          </p:cNvPr>
          <p:cNvGrpSpPr>
            <a:grpSpLocks/>
          </p:cNvGrpSpPr>
          <p:nvPr/>
        </p:nvGrpSpPr>
        <p:grpSpPr bwMode="auto">
          <a:xfrm>
            <a:off x="423863" y="2249488"/>
            <a:ext cx="1014412" cy="828675"/>
            <a:chOff x="267" y="1529"/>
            <a:chExt cx="639" cy="522"/>
          </a:xfrm>
        </p:grpSpPr>
        <p:sp>
          <p:nvSpPr>
            <p:cNvPr id="3118" name="Rectangle 46">
              <a:extLst>
                <a:ext uri="{FF2B5EF4-FFF2-40B4-BE49-F238E27FC236}">
                  <a16:creationId xmlns:a16="http://schemas.microsoft.com/office/drawing/2014/main" id="{E75AF464-D97F-8BC2-D63B-7CAF845CD7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" y="1533"/>
              <a:ext cx="581" cy="518"/>
            </a:xfrm>
            <a:prstGeom prst="rect">
              <a:avLst/>
            </a:prstGeom>
            <a:noFill/>
            <a:ln w="2540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9" name="Text Box 47">
              <a:extLst>
                <a:ext uri="{FF2B5EF4-FFF2-40B4-BE49-F238E27FC236}">
                  <a16:creationId xmlns:a16="http://schemas.microsoft.com/office/drawing/2014/main" id="{98BCED7C-01A0-CD8A-A641-3C36B1BEBF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" y="1529"/>
              <a:ext cx="639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s-MX" altLang="en-US" sz="2400" b="1"/>
                <a:t>El</a:t>
              </a:r>
              <a:br>
                <a:rPr lang="es-MX" altLang="en-US" sz="2400" b="1"/>
              </a:br>
              <a:r>
                <a:rPr lang="es-MX" altLang="en-US" sz="2400" b="1"/>
                <a:t>Pacto</a:t>
              </a:r>
            </a:p>
          </p:txBody>
        </p:sp>
      </p:grpSp>
      <p:sp>
        <p:nvSpPr>
          <p:cNvPr id="3122" name="Rectangle 50">
            <a:extLst>
              <a:ext uri="{FF2B5EF4-FFF2-40B4-BE49-F238E27FC236}">
                <a16:creationId xmlns:a16="http://schemas.microsoft.com/office/drawing/2014/main" id="{14EFDA8A-1861-6440-3EC8-CC001C6E54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13" y="5119688"/>
            <a:ext cx="8682037" cy="822325"/>
          </a:xfrm>
          <a:prstGeom prst="rect">
            <a:avLst/>
          </a:prstGeom>
          <a:solidFill>
            <a:srgbClr val="CC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s-ES" altLang="en-US" sz="2400" dirty="0">
                <a:solidFill>
                  <a:schemeClr val="bg1"/>
                </a:solidFill>
              </a:rPr>
              <a:t>La </a:t>
            </a:r>
            <a:r>
              <a:rPr lang="es-ES" altLang="en-US" sz="2400" b="1" dirty="0">
                <a:solidFill>
                  <a:schemeClr val="bg1"/>
                </a:solidFill>
              </a:rPr>
              <a:t>sangre</a:t>
            </a:r>
            <a:r>
              <a:rPr lang="es-ES" altLang="en-US" sz="2400" dirty="0">
                <a:solidFill>
                  <a:schemeClr val="bg1"/>
                </a:solidFill>
              </a:rPr>
              <a:t> del sacrificio fue </a:t>
            </a:r>
            <a:r>
              <a:rPr lang="es-ES" altLang="en-US" sz="2400" b="1" dirty="0">
                <a:solidFill>
                  <a:schemeClr val="bg1"/>
                </a:solidFill>
              </a:rPr>
              <a:t>rociada</a:t>
            </a:r>
            <a:r>
              <a:rPr lang="es-ES" altLang="en-US" sz="2400" dirty="0">
                <a:solidFill>
                  <a:schemeClr val="bg1"/>
                </a:solidFill>
              </a:rPr>
              <a:t> sobre el propiciatorio. </a:t>
            </a:r>
            <a:br>
              <a:rPr lang="es-ES" altLang="en-US" sz="2400" dirty="0">
                <a:solidFill>
                  <a:schemeClr val="bg1"/>
                </a:solidFill>
              </a:rPr>
            </a:br>
            <a:r>
              <a:rPr lang="es-ES" altLang="en-US" sz="2400" dirty="0">
                <a:solidFill>
                  <a:schemeClr val="bg1"/>
                </a:solidFill>
              </a:rPr>
              <a:t>El </a:t>
            </a:r>
            <a:r>
              <a:rPr lang="es-ES" altLang="en-US" sz="2400" b="1" dirty="0">
                <a:solidFill>
                  <a:schemeClr val="bg1"/>
                </a:solidFill>
              </a:rPr>
              <a:t>precio</a:t>
            </a:r>
            <a:r>
              <a:rPr lang="es-ES" altLang="en-US" sz="2400" dirty="0">
                <a:solidFill>
                  <a:schemeClr val="bg1"/>
                </a:solidFill>
              </a:rPr>
              <a:t> del pecado fue </a:t>
            </a:r>
            <a:r>
              <a:rPr lang="es-ES" altLang="en-US" sz="2400" b="1" dirty="0">
                <a:solidFill>
                  <a:schemeClr val="bg1"/>
                </a:solidFill>
              </a:rPr>
              <a:t>pagado</a:t>
            </a:r>
            <a:r>
              <a:rPr lang="es-ES" altLang="en-US" sz="2400" dirty="0">
                <a:solidFill>
                  <a:schemeClr val="bg1"/>
                </a:solidFill>
              </a:rPr>
              <a:t>; la </a:t>
            </a:r>
            <a:r>
              <a:rPr lang="es-ES" altLang="en-US" sz="2400" b="1" dirty="0">
                <a:solidFill>
                  <a:schemeClr val="bg1"/>
                </a:solidFill>
              </a:rPr>
              <a:t>ira</a:t>
            </a:r>
            <a:r>
              <a:rPr lang="es-ES" altLang="en-US" sz="2400" dirty="0">
                <a:solidFill>
                  <a:schemeClr val="bg1"/>
                </a:solidFill>
              </a:rPr>
              <a:t> de Dios fue </a:t>
            </a:r>
            <a:r>
              <a:rPr lang="es-ES" altLang="en-US" sz="2400" b="1" dirty="0">
                <a:solidFill>
                  <a:schemeClr val="bg1"/>
                </a:solidFill>
              </a:rPr>
              <a:t>quitada</a:t>
            </a:r>
            <a:r>
              <a:rPr lang="es-ES" altLang="en-US" sz="2400" dirty="0">
                <a:solidFill>
                  <a:schemeClr val="bg1"/>
                </a:solidFill>
              </a:rPr>
              <a:t>.</a:t>
            </a:r>
            <a:endParaRPr lang="en-US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3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3085" grpId="0" animBg="1"/>
      <p:bldP spid="3086" grpId="0" animBg="1"/>
      <p:bldP spid="3087" grpId="0" animBg="1"/>
      <p:bldP spid="3080" grpId="0"/>
      <p:bldP spid="3093" grpId="0"/>
      <p:bldP spid="31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>
            <a:extLst>
              <a:ext uri="{FF2B5EF4-FFF2-40B4-BE49-F238E27FC236}">
                <a16:creationId xmlns:a16="http://schemas.microsoft.com/office/drawing/2014/main" id="{4FA9BD72-AADF-A262-D8B3-F3AEE6C38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1050" y="1692275"/>
            <a:ext cx="455295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s-MX" altLang="en-US" sz="2400" dirty="0"/>
              <a:t>Escogido por Dios</a:t>
            </a:r>
            <a:endParaRPr lang="en-US" altLang="en-US" sz="2400" dirty="0"/>
          </a:p>
          <a:p>
            <a:pPr>
              <a:buFontTx/>
              <a:buChar char="•"/>
            </a:pPr>
            <a:r>
              <a:rPr lang="es-MX" altLang="en-US" sz="2400" dirty="0"/>
              <a:t>Se bautizó de mayor</a:t>
            </a:r>
          </a:p>
          <a:p>
            <a:pPr>
              <a:buFontTx/>
              <a:buChar char="•"/>
            </a:pPr>
            <a:r>
              <a:rPr lang="es-MX" altLang="en-US" sz="2400" dirty="0"/>
              <a:t>Se vistió de justicia, sin pecado</a:t>
            </a:r>
            <a:endParaRPr lang="en-US" altLang="en-US" sz="2400" dirty="0"/>
          </a:p>
          <a:p>
            <a:pPr>
              <a:buFontTx/>
              <a:buChar char="•"/>
            </a:pPr>
            <a:r>
              <a:rPr lang="es-MX" altLang="en-US" sz="2400" dirty="0"/>
              <a:t>Sacrificó a si mismo para nos.</a:t>
            </a:r>
          </a:p>
          <a:p>
            <a:pPr>
              <a:buFontTx/>
              <a:buChar char="•"/>
            </a:pPr>
            <a:r>
              <a:rPr lang="es-MX" altLang="en-US" sz="2400" dirty="0"/>
              <a:t>Entró…</a:t>
            </a:r>
            <a:endParaRPr lang="en-US" altLang="en-US" sz="2400" dirty="0"/>
          </a:p>
          <a:p>
            <a:r>
              <a:rPr lang="es-MX" altLang="en-US" sz="2400" dirty="0"/>
              <a:t>….con denuedo</a:t>
            </a:r>
            <a:endParaRPr lang="en-US" altLang="en-US" sz="2400" dirty="0"/>
          </a:p>
          <a:p>
            <a:r>
              <a:rPr lang="es-MX" altLang="en-US" sz="2400" dirty="0"/>
              <a:t>….con oraciones</a:t>
            </a:r>
            <a:endParaRPr lang="en-US" altLang="en-US" sz="2400" dirty="0"/>
          </a:p>
          <a:p>
            <a:r>
              <a:rPr lang="es-MX" altLang="en-US" sz="2400" dirty="0"/>
              <a:t>….con su propia sangre</a:t>
            </a:r>
            <a:endParaRPr lang="en-US" altLang="en-US" sz="2400" dirty="0"/>
          </a:p>
          <a:p>
            <a:r>
              <a:rPr lang="es-MX" altLang="en-US" sz="2400" dirty="0"/>
              <a:t>….una vez para siempre</a:t>
            </a:r>
            <a:endParaRPr lang="en-US" altLang="en-US" sz="2400" dirty="0"/>
          </a:p>
          <a:p>
            <a:r>
              <a:rPr lang="es-MX" altLang="en-US" sz="2400" dirty="0"/>
              <a:t>….se quitó el velo</a:t>
            </a:r>
            <a:endParaRPr lang="en-US" altLang="en-US" sz="2400" dirty="0"/>
          </a:p>
          <a:p>
            <a:pPr>
              <a:buFontTx/>
              <a:buChar char="•"/>
            </a:pPr>
            <a:r>
              <a:rPr lang="es-MX" altLang="en-US" sz="2400" dirty="0"/>
              <a:t>Como Mediador de un </a:t>
            </a:r>
            <a:r>
              <a:rPr lang="es-MX" altLang="en-US" sz="2400" b="1" dirty="0"/>
              <a:t>mejor</a:t>
            </a:r>
            <a:r>
              <a:rPr lang="es-MX" altLang="en-US" sz="2400" dirty="0"/>
              <a:t> pacto, bajo </a:t>
            </a:r>
            <a:r>
              <a:rPr lang="es-MX" altLang="en-US" sz="2400" b="1" dirty="0"/>
              <a:t>otro orden </a:t>
            </a:r>
            <a:r>
              <a:rPr lang="es-MX" altLang="en-US" sz="2400" dirty="0"/>
              <a:t>sacerdocial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0E13EA99-FBCA-224D-1642-635977EE2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413" y="1023938"/>
            <a:ext cx="3155950" cy="614362"/>
          </a:xfrm>
          <a:prstGeom prst="rect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MX" altLang="en-US" sz="2400" b="1" i="1">
                <a:solidFill>
                  <a:schemeClr val="bg1"/>
                </a:solidFill>
              </a:rPr>
              <a:t>Lea Hebreos 9:1-8</a:t>
            </a:r>
            <a:endParaRPr lang="en-US" altLang="en-US" sz="2400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C3367593-4CC8-45A3-0655-4E16ECCCD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3" y="1692275"/>
            <a:ext cx="3922712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s-MX" altLang="en-US" sz="2400" dirty="0"/>
              <a:t>Escogido por Dios</a:t>
            </a:r>
            <a:endParaRPr lang="en-US" altLang="en-US" sz="2400" dirty="0"/>
          </a:p>
          <a:p>
            <a:pPr>
              <a:buFontTx/>
              <a:buChar char="•"/>
            </a:pPr>
            <a:r>
              <a:rPr lang="es-MX" altLang="en-US" sz="2400" dirty="0"/>
              <a:t>Se lavó</a:t>
            </a:r>
            <a:endParaRPr lang="en-US" altLang="en-US" sz="2400" dirty="0"/>
          </a:p>
          <a:p>
            <a:pPr>
              <a:buFontTx/>
              <a:buChar char="•"/>
            </a:pPr>
            <a:r>
              <a:rPr lang="es-MX" altLang="en-US" sz="2400" dirty="0"/>
              <a:t>Se vistió</a:t>
            </a:r>
            <a:endParaRPr lang="en-US" altLang="en-US" sz="2400" dirty="0"/>
          </a:p>
          <a:p>
            <a:pPr>
              <a:buFontTx/>
              <a:buChar char="•"/>
            </a:pPr>
            <a:r>
              <a:rPr lang="es-MX" altLang="en-US" sz="2400" dirty="0"/>
              <a:t>Sacrificó por si mismo</a:t>
            </a:r>
          </a:p>
          <a:p>
            <a:pPr>
              <a:buFontTx/>
              <a:buChar char="•"/>
            </a:pPr>
            <a:r>
              <a:rPr lang="es-MX" altLang="en-US" sz="2400" dirty="0"/>
              <a:t>Entró…</a:t>
            </a:r>
            <a:endParaRPr lang="en-US" altLang="en-US" sz="2400" dirty="0"/>
          </a:p>
          <a:p>
            <a:r>
              <a:rPr lang="es-MX" altLang="en-US" sz="2400" dirty="0"/>
              <a:t>….con temor</a:t>
            </a:r>
            <a:endParaRPr lang="en-US" altLang="en-US" sz="2400" dirty="0"/>
          </a:p>
          <a:p>
            <a:r>
              <a:rPr lang="es-MX" altLang="en-US" sz="2400" dirty="0"/>
              <a:t>….con humo primero</a:t>
            </a:r>
            <a:endParaRPr lang="en-US" altLang="en-US" sz="2400" dirty="0"/>
          </a:p>
          <a:p>
            <a:r>
              <a:rPr lang="es-MX" altLang="en-US" sz="2400" dirty="0"/>
              <a:t>….no sin sangre</a:t>
            </a:r>
            <a:endParaRPr lang="en-US" altLang="en-US" sz="2400" dirty="0"/>
          </a:p>
          <a:p>
            <a:r>
              <a:rPr lang="es-MX" altLang="en-US" sz="2400" dirty="0"/>
              <a:t>….una vez al año</a:t>
            </a:r>
            <a:endParaRPr lang="en-US" altLang="en-US" sz="2400" dirty="0"/>
          </a:p>
          <a:p>
            <a:r>
              <a:rPr lang="es-MX" altLang="en-US" sz="2400" dirty="0"/>
              <a:t>….</a:t>
            </a:r>
            <a:r>
              <a:rPr lang="es-ES" altLang="en-US" sz="2400" dirty="0"/>
              <a:t>luego, se cerró el velo</a:t>
            </a:r>
            <a:endParaRPr lang="en-US" altLang="en-US" sz="2400" dirty="0"/>
          </a:p>
          <a:p>
            <a:pPr>
              <a:buFontTx/>
              <a:buChar char="•"/>
            </a:pPr>
            <a:r>
              <a:rPr lang="es-MX" altLang="en-US" sz="2400" dirty="0"/>
              <a:t>Bajo el </a:t>
            </a:r>
            <a:r>
              <a:rPr lang="es-MX" altLang="en-US" sz="2400" b="1" dirty="0"/>
              <a:t>Viejo</a:t>
            </a:r>
            <a:r>
              <a:rPr lang="es-MX" altLang="en-US" sz="2400" dirty="0"/>
              <a:t> Pacto</a:t>
            </a:r>
            <a:endParaRPr lang="en-US" altLang="en-US" sz="2400" dirty="0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3E663DB7-129E-8A48-EA00-C819C7E77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3763" y="1025525"/>
            <a:ext cx="4330700" cy="612775"/>
          </a:xfrm>
          <a:prstGeom prst="rect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MX" altLang="en-US" sz="2400" b="1" i="1">
                <a:solidFill>
                  <a:schemeClr val="bg1"/>
                </a:solidFill>
              </a:rPr>
              <a:t>Lea Hebreos 8:1-6; 9:11-12</a:t>
            </a:r>
            <a:endParaRPr lang="en-US" altLang="en-US" sz="2400"/>
          </a:p>
        </p:txBody>
      </p:sp>
      <p:sp>
        <p:nvSpPr>
          <p:cNvPr id="5129" name="Rectangle 9">
            <a:extLst>
              <a:ext uri="{FF2B5EF4-FFF2-40B4-BE49-F238E27FC236}">
                <a16:creationId xmlns:a16="http://schemas.microsoft.com/office/drawing/2014/main" id="{885C38EF-4FE3-ADD6-F6A4-5F193B41E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8" y="358775"/>
            <a:ext cx="4349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 sz="3600" b="1"/>
              <a:t>El Sumo Sacerdote</a:t>
            </a:r>
            <a:endParaRPr lang="en-US" altLang="en-US" sz="3600" b="1"/>
          </a:p>
        </p:txBody>
      </p:sp>
      <p:sp>
        <p:nvSpPr>
          <p:cNvPr id="5131" name="Rectangle 11">
            <a:extLst>
              <a:ext uri="{FF2B5EF4-FFF2-40B4-BE49-F238E27FC236}">
                <a16:creationId xmlns:a16="http://schemas.microsoft.com/office/drawing/2014/main" id="{5C4AAF52-64BE-A53D-4EFF-BBDF09E93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8" y="358775"/>
            <a:ext cx="1479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 sz="3600" b="1"/>
              <a:t>Jesús</a:t>
            </a:r>
            <a:endParaRPr lang="en-US" altLang="en-US" sz="3600" b="1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1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1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1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1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1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1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1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51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1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1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51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build="p"/>
      <p:bldP spid="5124" grpId="0" build="p"/>
      <p:bldP spid="5127" grpId="0" animBg="1"/>
      <p:bldP spid="51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>
            <a:extLst>
              <a:ext uri="{FF2B5EF4-FFF2-40B4-BE49-F238E27FC236}">
                <a16:creationId xmlns:a16="http://schemas.microsoft.com/office/drawing/2014/main" id="{952330E2-D877-FB4A-9F5A-4DA3D1BB2EE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533525"/>
            <a:ext cx="9144000" cy="1470025"/>
          </a:xfrm>
        </p:spPr>
        <p:txBody>
          <a:bodyPr anchor="ctr"/>
          <a:lstStyle/>
          <a:p>
            <a:r>
              <a:rPr lang="es-ES" altLang="en-US">
                <a:solidFill>
                  <a:srgbClr val="FF9900"/>
                </a:solidFill>
              </a:rPr>
              <a:t>Así, ¡mire que pasó al tabernáculo!</a:t>
            </a:r>
            <a:endParaRPr lang="en-US" altLang="en-US">
              <a:solidFill>
                <a:srgbClr val="FF9900"/>
              </a:solidFill>
            </a:endParaRPr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707709DD-F3BA-037A-0493-23B55E28AC4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06450" y="3886200"/>
            <a:ext cx="7531100" cy="1752600"/>
          </a:xfrm>
        </p:spPr>
        <p:txBody>
          <a:bodyPr/>
          <a:lstStyle/>
          <a:p>
            <a:r>
              <a:rPr lang="es-ES" altLang="en-US" sz="4400">
                <a:solidFill>
                  <a:schemeClr val="bg1"/>
                </a:solidFill>
              </a:rPr>
              <a:t>En los lugares celestiales, </a:t>
            </a:r>
            <a:br>
              <a:rPr lang="es-ES" altLang="en-US" sz="4400">
                <a:solidFill>
                  <a:schemeClr val="bg1"/>
                </a:solidFill>
              </a:rPr>
            </a:br>
            <a:r>
              <a:rPr lang="es-ES" altLang="en-US" sz="4400">
                <a:solidFill>
                  <a:schemeClr val="bg1"/>
                </a:solidFill>
              </a:rPr>
              <a:t>la situación ahora se ve así:</a:t>
            </a:r>
            <a:endParaRPr lang="en-US" altLang="en-US" sz="44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heel spokes="8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2" name="Rectangle 108">
            <a:extLst>
              <a:ext uri="{FF2B5EF4-FFF2-40B4-BE49-F238E27FC236}">
                <a16:creationId xmlns:a16="http://schemas.microsoft.com/office/drawing/2014/main" id="{8AA19BD5-7D12-1580-49C2-0AC49864F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5" y="1487488"/>
            <a:ext cx="8772525" cy="2465387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Box 28">
            <a:extLst>
              <a:ext uri="{FF2B5EF4-FFF2-40B4-BE49-F238E27FC236}">
                <a16:creationId xmlns:a16="http://schemas.microsoft.com/office/drawing/2014/main" id="{D04AD444-00CE-DC96-4687-15012B5AB3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1163" y="3035301"/>
            <a:ext cx="2471738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s-MX" altLang="en-US" i="1" dirty="0"/>
              <a:t>Toros; </a:t>
            </a:r>
            <a:br>
              <a:rPr lang="es-MX" altLang="en-US" i="1" dirty="0"/>
            </a:br>
            <a:r>
              <a:rPr lang="es-MX" altLang="en-US" i="1" dirty="0"/>
              <a:t>machos cabríos;</a:t>
            </a:r>
          </a:p>
          <a:p>
            <a:pPr algn="ctr"/>
            <a:r>
              <a:rPr lang="es-MX" altLang="en-US" i="1" dirty="0"/>
              <a:t>Sacrificios para todos</a:t>
            </a:r>
          </a:p>
        </p:txBody>
      </p:sp>
      <p:sp>
        <p:nvSpPr>
          <p:cNvPr id="11315" name="Text Box 51">
            <a:extLst>
              <a:ext uri="{FF2B5EF4-FFF2-40B4-BE49-F238E27FC236}">
                <a16:creationId xmlns:a16="http://schemas.microsoft.com/office/drawing/2014/main" id="{0F470109-C960-8A99-71EB-511FA8D8E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7113" y="3943350"/>
            <a:ext cx="411162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MX" altLang="en-US" sz="2500" b="1" i="1">
                <a:solidFill>
                  <a:srgbClr val="CC3300"/>
                </a:solidFill>
              </a:rPr>
              <a:t>No-Cristianos</a:t>
            </a:r>
            <a:endParaRPr lang="es-MX" altLang="en-US" sz="4000" i="1">
              <a:solidFill>
                <a:srgbClr val="CC3300"/>
              </a:solidFill>
            </a:endParaRPr>
          </a:p>
        </p:txBody>
      </p:sp>
      <p:grpSp>
        <p:nvGrpSpPr>
          <p:cNvPr id="11405" name="Group 141">
            <a:extLst>
              <a:ext uri="{FF2B5EF4-FFF2-40B4-BE49-F238E27FC236}">
                <a16:creationId xmlns:a16="http://schemas.microsoft.com/office/drawing/2014/main" id="{14562D07-AC51-2299-FFC7-3967DFDCD091}"/>
              </a:ext>
            </a:extLst>
          </p:cNvPr>
          <p:cNvGrpSpPr>
            <a:grpSpLocks/>
          </p:cNvGrpSpPr>
          <p:nvPr/>
        </p:nvGrpSpPr>
        <p:grpSpPr bwMode="auto">
          <a:xfrm>
            <a:off x="241300" y="111125"/>
            <a:ext cx="8902700" cy="520700"/>
            <a:chOff x="152" y="390"/>
            <a:chExt cx="5608" cy="328"/>
          </a:xfrm>
        </p:grpSpPr>
        <p:sp>
          <p:nvSpPr>
            <p:cNvPr id="11313" name="Text Box 49">
              <a:extLst>
                <a:ext uri="{FF2B5EF4-FFF2-40B4-BE49-F238E27FC236}">
                  <a16:creationId xmlns:a16="http://schemas.microsoft.com/office/drawing/2014/main" id="{A7ECA0AD-94FD-1359-7094-27D1FC565A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" y="390"/>
              <a:ext cx="307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s-MX" altLang="en-US" sz="2000" b="1"/>
                <a:t>|----------------- </a:t>
              </a:r>
              <a:r>
                <a:rPr lang="es-MX" altLang="en-US" sz="2800" b="1"/>
                <a:t>La Iglesia </a:t>
              </a:r>
              <a:r>
                <a:rPr lang="es-MX" altLang="en-US" sz="2000" b="1"/>
                <a:t>--------------|</a:t>
              </a:r>
              <a:endParaRPr lang="es-MX" altLang="en-US" sz="2800"/>
            </a:p>
          </p:txBody>
        </p:sp>
        <p:sp>
          <p:nvSpPr>
            <p:cNvPr id="11314" name="Text Box 50">
              <a:extLst>
                <a:ext uri="{FF2B5EF4-FFF2-40B4-BE49-F238E27FC236}">
                  <a16:creationId xmlns:a16="http://schemas.microsoft.com/office/drawing/2014/main" id="{46331BB4-213E-77F4-232B-4D0C806B15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7" y="391"/>
              <a:ext cx="278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s-MX" altLang="en-US" sz="2000" b="1"/>
                <a:t>|-------------- </a:t>
              </a:r>
              <a:r>
                <a:rPr lang="es-MX" altLang="en-US" sz="2800" b="1"/>
                <a:t>El Mundo </a:t>
              </a:r>
              <a:r>
                <a:rPr lang="es-MX" altLang="en-US" sz="2000" b="1"/>
                <a:t>------------|</a:t>
              </a:r>
            </a:p>
          </p:txBody>
        </p:sp>
      </p:grpSp>
      <p:sp>
        <p:nvSpPr>
          <p:cNvPr id="11323" name="Text Box 59">
            <a:extLst>
              <a:ext uri="{FF2B5EF4-FFF2-40B4-BE49-F238E27FC236}">
                <a16:creationId xmlns:a16="http://schemas.microsoft.com/office/drawing/2014/main" id="{63CF8D46-7A08-A02D-7CD8-EDDE97B71B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100" y="1822450"/>
            <a:ext cx="1301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400" b="1">
                <a:solidFill>
                  <a:schemeClr val="accent2"/>
                </a:solidFill>
              </a:rPr>
              <a:t>La Cruz</a:t>
            </a:r>
          </a:p>
        </p:txBody>
      </p:sp>
      <p:sp>
        <p:nvSpPr>
          <p:cNvPr id="11328" name="Text Box 64">
            <a:extLst>
              <a:ext uri="{FF2B5EF4-FFF2-40B4-BE49-F238E27FC236}">
                <a16:creationId xmlns:a16="http://schemas.microsoft.com/office/drawing/2014/main" id="{909CE878-88FF-6A63-D69B-82438212E8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7688" y="1698625"/>
            <a:ext cx="1481137" cy="485775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/>
          <a:p>
            <a:pPr algn="ctr"/>
            <a:r>
              <a:rPr lang="es-MX" altLang="en-US" sz="2400" b="1">
                <a:solidFill>
                  <a:schemeClr val="accent2"/>
                </a:solidFill>
              </a:rPr>
              <a:t>La Cena</a:t>
            </a:r>
          </a:p>
        </p:txBody>
      </p:sp>
      <p:sp>
        <p:nvSpPr>
          <p:cNvPr id="11326" name="Text Box 62">
            <a:extLst>
              <a:ext uri="{FF2B5EF4-FFF2-40B4-BE49-F238E27FC236}">
                <a16:creationId xmlns:a16="http://schemas.microsoft.com/office/drawing/2014/main" id="{8E758637-6B1D-ECC7-B8BA-FBE47BBC10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1817688"/>
            <a:ext cx="1622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MX" altLang="en-US" sz="2400" b="1">
                <a:solidFill>
                  <a:schemeClr val="accent2"/>
                </a:solidFill>
              </a:rPr>
              <a:t>Bautismo</a:t>
            </a:r>
            <a:endParaRPr lang="es-MX" altLang="en-US" sz="3600" b="1">
              <a:solidFill>
                <a:schemeClr val="accent2"/>
              </a:solidFill>
            </a:endParaRPr>
          </a:p>
        </p:txBody>
      </p:sp>
      <p:sp>
        <p:nvSpPr>
          <p:cNvPr id="11329" name="Text Box 65">
            <a:extLst>
              <a:ext uri="{FF2B5EF4-FFF2-40B4-BE49-F238E27FC236}">
                <a16:creationId xmlns:a16="http://schemas.microsoft.com/office/drawing/2014/main" id="{B85A7F4C-5F34-B49E-CF57-2E71DD27E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8163" y="3186113"/>
            <a:ext cx="1484312" cy="484187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" tIns="9144" rIns="9144" bIns="9144" anchor="ctr"/>
          <a:lstStyle/>
          <a:p>
            <a:pPr algn="ctr"/>
            <a:r>
              <a:rPr lang="es-MX" altLang="en-US" sz="2400" b="1">
                <a:solidFill>
                  <a:schemeClr val="accent2"/>
                </a:solidFill>
              </a:rPr>
              <a:t>Velar</a:t>
            </a:r>
          </a:p>
        </p:txBody>
      </p:sp>
      <p:sp>
        <p:nvSpPr>
          <p:cNvPr id="11331" name="Text Box 67">
            <a:extLst>
              <a:ext uri="{FF2B5EF4-FFF2-40B4-BE49-F238E27FC236}">
                <a16:creationId xmlns:a16="http://schemas.microsoft.com/office/drawing/2014/main" id="{A64115F2-12A2-8243-61BE-C24EFC0A57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2375" y="3019425"/>
            <a:ext cx="2255838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MX" altLang="en-US" i="1" dirty="0">
                <a:solidFill>
                  <a:schemeClr val="accent2"/>
                </a:solidFill>
              </a:rPr>
              <a:t>El sacrificio de Jesús; una vez para todos, para siempre</a:t>
            </a:r>
          </a:p>
        </p:txBody>
      </p:sp>
      <p:grpSp>
        <p:nvGrpSpPr>
          <p:cNvPr id="11339" name="Group 75">
            <a:extLst>
              <a:ext uri="{FF2B5EF4-FFF2-40B4-BE49-F238E27FC236}">
                <a16:creationId xmlns:a16="http://schemas.microsoft.com/office/drawing/2014/main" id="{39FD8735-192D-4659-6E83-E338F995EC0D}"/>
              </a:ext>
            </a:extLst>
          </p:cNvPr>
          <p:cNvGrpSpPr>
            <a:grpSpLocks/>
          </p:cNvGrpSpPr>
          <p:nvPr/>
        </p:nvGrpSpPr>
        <p:grpSpPr bwMode="auto">
          <a:xfrm>
            <a:off x="450850" y="3944938"/>
            <a:ext cx="4683125" cy="474662"/>
            <a:chOff x="149" y="735"/>
            <a:chExt cx="2950" cy="299"/>
          </a:xfrm>
        </p:grpSpPr>
        <p:sp>
          <p:nvSpPr>
            <p:cNvPr id="11317" name="Text Box 53">
              <a:extLst>
                <a:ext uri="{FF2B5EF4-FFF2-40B4-BE49-F238E27FC236}">
                  <a16:creationId xmlns:a16="http://schemas.microsoft.com/office/drawing/2014/main" id="{B3B8AE72-7C28-7996-AC5F-068A133DB1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5" y="736"/>
              <a:ext cx="2084" cy="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s-MX" altLang="en-US" sz="2500" b="1" i="1">
                  <a:solidFill>
                    <a:srgbClr val="CC3300"/>
                  </a:solidFill>
                </a:rPr>
                <a:t>Cristianos</a:t>
              </a:r>
            </a:p>
          </p:txBody>
        </p:sp>
        <p:sp>
          <p:nvSpPr>
            <p:cNvPr id="11334" name="Text Box 70">
              <a:extLst>
                <a:ext uri="{FF2B5EF4-FFF2-40B4-BE49-F238E27FC236}">
                  <a16:creationId xmlns:a16="http://schemas.microsoft.com/office/drawing/2014/main" id="{DAB16B73-52EC-9862-7F9B-BF84EA37F7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" y="735"/>
              <a:ext cx="682" cy="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s-MX" altLang="en-US" sz="2500" b="1" i="1">
                  <a:solidFill>
                    <a:srgbClr val="CC3300"/>
                  </a:solidFill>
                </a:rPr>
                <a:t>Jesús</a:t>
              </a:r>
            </a:p>
          </p:txBody>
        </p:sp>
      </p:grpSp>
      <p:sp>
        <p:nvSpPr>
          <p:cNvPr id="11338" name="Text Box 74">
            <a:extLst>
              <a:ext uri="{FF2B5EF4-FFF2-40B4-BE49-F238E27FC236}">
                <a16:creationId xmlns:a16="http://schemas.microsoft.com/office/drawing/2014/main" id="{57624EEB-5A59-188A-33AB-706AFAC4B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476875"/>
            <a:ext cx="9144000" cy="138588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n-US" sz="2800" dirty="0">
                <a:solidFill>
                  <a:schemeClr val="bg1"/>
                </a:solidFill>
              </a:rPr>
              <a:t>El </a:t>
            </a:r>
            <a:r>
              <a:rPr lang="es-ES" altLang="en-US" sz="2800" b="1" dirty="0">
                <a:solidFill>
                  <a:schemeClr val="bg1"/>
                </a:solidFill>
              </a:rPr>
              <a:t>tabernáculo</a:t>
            </a:r>
            <a:r>
              <a:rPr lang="es-ES" altLang="en-US" sz="2800" dirty="0">
                <a:solidFill>
                  <a:schemeClr val="bg1"/>
                </a:solidFill>
              </a:rPr>
              <a:t> fue un </a:t>
            </a:r>
            <a:r>
              <a:rPr lang="es-ES" altLang="en-US" sz="2800" b="1" dirty="0">
                <a:solidFill>
                  <a:schemeClr val="bg1"/>
                </a:solidFill>
              </a:rPr>
              <a:t>símbolo</a:t>
            </a:r>
            <a:r>
              <a:rPr lang="es-ES" altLang="en-US" sz="2800" dirty="0">
                <a:solidFill>
                  <a:schemeClr val="bg1"/>
                </a:solidFill>
              </a:rPr>
              <a:t> de la morada de Dios.</a:t>
            </a:r>
          </a:p>
          <a:p>
            <a:r>
              <a:rPr lang="es-ES" altLang="en-US" sz="2800" dirty="0">
                <a:solidFill>
                  <a:schemeClr val="bg1"/>
                </a:solidFill>
              </a:rPr>
              <a:t>La </a:t>
            </a:r>
            <a:r>
              <a:rPr lang="es-ES" altLang="en-US" sz="2800" b="1" dirty="0">
                <a:solidFill>
                  <a:schemeClr val="bg1"/>
                </a:solidFill>
              </a:rPr>
              <a:t>iglesia</a:t>
            </a:r>
            <a:r>
              <a:rPr lang="es-ES" altLang="en-US" sz="2800" dirty="0">
                <a:solidFill>
                  <a:schemeClr val="bg1"/>
                </a:solidFill>
              </a:rPr>
              <a:t> es la relación </a:t>
            </a:r>
            <a:r>
              <a:rPr lang="es-ES" altLang="en-US" sz="2800" b="1" dirty="0">
                <a:solidFill>
                  <a:schemeClr val="bg1"/>
                </a:solidFill>
              </a:rPr>
              <a:t>verdadera</a:t>
            </a:r>
            <a:r>
              <a:rPr lang="es-ES" altLang="en-US" sz="2800" dirty="0">
                <a:solidFill>
                  <a:schemeClr val="bg1"/>
                </a:solidFill>
              </a:rPr>
              <a:t> entre Dios y su pueblo hoy (1 Cor. 3:16; Ef. 2:21-22).</a:t>
            </a:r>
            <a:endParaRPr lang="en-US" altLang="en-US" sz="1400" dirty="0">
              <a:solidFill>
                <a:schemeClr val="bg1"/>
              </a:solidFill>
            </a:endParaRPr>
          </a:p>
        </p:txBody>
      </p:sp>
      <p:sp>
        <p:nvSpPr>
          <p:cNvPr id="11373" name="Text Box 109">
            <a:extLst>
              <a:ext uri="{FF2B5EF4-FFF2-40B4-BE49-F238E27FC236}">
                <a16:creationId xmlns:a16="http://schemas.microsoft.com/office/drawing/2014/main" id="{912AD01C-89A6-19C2-A55E-AA8F16A390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4238" y="3948113"/>
            <a:ext cx="19304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 sz="2500" b="1" i="1">
                <a:solidFill>
                  <a:srgbClr val="CC3300"/>
                </a:solidFill>
              </a:rPr>
              <a:t>Los Levitas</a:t>
            </a:r>
            <a:endParaRPr lang="es-MX" altLang="en-US" sz="4000" i="1">
              <a:solidFill>
                <a:srgbClr val="CC3300"/>
              </a:solidFill>
            </a:endParaRPr>
          </a:p>
        </p:txBody>
      </p:sp>
      <p:sp>
        <p:nvSpPr>
          <p:cNvPr id="11374" name="Text Box 110">
            <a:extLst>
              <a:ext uri="{FF2B5EF4-FFF2-40B4-BE49-F238E27FC236}">
                <a16:creationId xmlns:a16="http://schemas.microsoft.com/office/drawing/2014/main" id="{E8B6A875-729C-680C-80B1-4AF067E985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2450" y="1693863"/>
            <a:ext cx="1481138" cy="485775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/>
          <a:p>
            <a:pPr algn="ctr"/>
            <a:r>
              <a:rPr lang="en-US" altLang="en-US" sz="2400"/>
              <a:t>El Pan</a:t>
            </a:r>
          </a:p>
        </p:txBody>
      </p:sp>
      <p:sp>
        <p:nvSpPr>
          <p:cNvPr id="11375" name="Text Box 111">
            <a:extLst>
              <a:ext uri="{FF2B5EF4-FFF2-40B4-BE49-F238E27FC236}">
                <a16:creationId xmlns:a16="http://schemas.microsoft.com/office/drawing/2014/main" id="{870C74C0-B077-A14C-00EE-32786D205C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1338" y="3182938"/>
            <a:ext cx="1484312" cy="484187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" tIns="9144" rIns="9144" bIns="9144" anchor="ctr"/>
          <a:lstStyle/>
          <a:p>
            <a:pPr algn="ctr"/>
            <a:r>
              <a:rPr lang="es-MX" altLang="en-US" sz="2400"/>
              <a:t>Las Velas</a:t>
            </a:r>
          </a:p>
        </p:txBody>
      </p:sp>
      <p:sp>
        <p:nvSpPr>
          <p:cNvPr id="11376" name="Text Box 112">
            <a:extLst>
              <a:ext uri="{FF2B5EF4-FFF2-40B4-BE49-F238E27FC236}">
                <a16:creationId xmlns:a16="http://schemas.microsoft.com/office/drawing/2014/main" id="{A92A6F4B-1E67-661D-1A3F-93F192A00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3588" y="2420938"/>
            <a:ext cx="804862" cy="469900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" tIns="9144" rIns="9144" bIns="9144">
            <a:spAutoFit/>
          </a:bodyPr>
          <a:lstStyle/>
          <a:p>
            <a:pPr algn="ctr"/>
            <a:r>
              <a:rPr lang="es-MX" altLang="en-US" sz="1400"/>
              <a:t>Altar de Incienso</a:t>
            </a:r>
            <a:endParaRPr lang="es-MX" altLang="en-US" sz="2400"/>
          </a:p>
        </p:txBody>
      </p:sp>
      <p:grpSp>
        <p:nvGrpSpPr>
          <p:cNvPr id="11406" name="Group 142">
            <a:extLst>
              <a:ext uri="{FF2B5EF4-FFF2-40B4-BE49-F238E27FC236}">
                <a16:creationId xmlns:a16="http://schemas.microsoft.com/office/drawing/2014/main" id="{14E160B2-3625-3627-E4F7-24600FF7C74F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17475"/>
            <a:ext cx="8915400" cy="520700"/>
            <a:chOff x="144" y="74"/>
            <a:chExt cx="5616" cy="328"/>
          </a:xfrm>
        </p:grpSpPr>
        <p:sp>
          <p:nvSpPr>
            <p:cNvPr id="11379" name="Text Box 115">
              <a:extLst>
                <a:ext uri="{FF2B5EF4-FFF2-40B4-BE49-F238E27FC236}">
                  <a16:creationId xmlns:a16="http://schemas.microsoft.com/office/drawing/2014/main" id="{04EB5265-B35E-6D50-ADE5-B177F995BB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" y="74"/>
              <a:ext cx="307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s-MX" altLang="en-US" sz="2000" b="1"/>
                <a:t>|------------ </a:t>
              </a:r>
              <a:r>
                <a:rPr lang="es-MX" altLang="en-US" sz="2800" b="1"/>
                <a:t>El Tabernáculo </a:t>
              </a:r>
              <a:r>
                <a:rPr lang="es-MX" altLang="en-US" sz="2000" b="1"/>
                <a:t>--------|</a:t>
              </a:r>
            </a:p>
          </p:txBody>
        </p:sp>
        <p:sp>
          <p:nvSpPr>
            <p:cNvPr id="11380" name="Text Box 116">
              <a:extLst>
                <a:ext uri="{FF2B5EF4-FFF2-40B4-BE49-F238E27FC236}">
                  <a16:creationId xmlns:a16="http://schemas.microsoft.com/office/drawing/2014/main" id="{C808AEEC-13C7-0A52-F3FB-313C832F1F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5" y="75"/>
              <a:ext cx="277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s-MX" altLang="en-US" sz="2000" b="1"/>
                <a:t>|--------------- </a:t>
              </a:r>
              <a:r>
                <a:rPr lang="es-MX" altLang="en-US" sz="2800" b="1"/>
                <a:t>El Atrio </a:t>
              </a:r>
              <a:r>
                <a:rPr lang="es-MX" altLang="en-US" sz="2000" b="1"/>
                <a:t>---------------|</a:t>
              </a:r>
            </a:p>
          </p:txBody>
        </p:sp>
      </p:grpSp>
      <p:sp>
        <p:nvSpPr>
          <p:cNvPr id="11381" name="Line 117">
            <a:extLst>
              <a:ext uri="{FF2B5EF4-FFF2-40B4-BE49-F238E27FC236}">
                <a16:creationId xmlns:a16="http://schemas.microsoft.com/office/drawing/2014/main" id="{45555DCA-537C-107E-4D7C-43CF6DB48A04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0450" y="1482725"/>
            <a:ext cx="1588" cy="246380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409" name="Group 145">
            <a:extLst>
              <a:ext uri="{FF2B5EF4-FFF2-40B4-BE49-F238E27FC236}">
                <a16:creationId xmlns:a16="http://schemas.microsoft.com/office/drawing/2014/main" id="{4470E715-4924-662D-7FA6-8508825874A4}"/>
              </a:ext>
            </a:extLst>
          </p:cNvPr>
          <p:cNvGrpSpPr>
            <a:grpSpLocks/>
          </p:cNvGrpSpPr>
          <p:nvPr/>
        </p:nvGrpSpPr>
        <p:grpSpPr bwMode="auto">
          <a:xfrm>
            <a:off x="174625" y="3940175"/>
            <a:ext cx="4418013" cy="854075"/>
            <a:chOff x="118" y="2487"/>
            <a:chExt cx="2783" cy="538"/>
          </a:xfrm>
        </p:grpSpPr>
        <p:sp>
          <p:nvSpPr>
            <p:cNvPr id="11382" name="Text Box 118">
              <a:extLst>
                <a:ext uri="{FF2B5EF4-FFF2-40B4-BE49-F238E27FC236}">
                  <a16:creationId xmlns:a16="http://schemas.microsoft.com/office/drawing/2014/main" id="{EF8BDBE5-C59C-1481-2936-35B71EC5DB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7" y="2487"/>
              <a:ext cx="1604" cy="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s-MX" altLang="en-US" sz="2500" b="1" i="1">
                  <a:solidFill>
                    <a:srgbClr val="CC3300"/>
                  </a:solidFill>
                </a:rPr>
                <a:t>Los Sacerdotes</a:t>
              </a:r>
            </a:p>
          </p:txBody>
        </p:sp>
        <p:sp>
          <p:nvSpPr>
            <p:cNvPr id="11384" name="Text Box 120">
              <a:extLst>
                <a:ext uri="{FF2B5EF4-FFF2-40B4-BE49-F238E27FC236}">
                  <a16:creationId xmlns:a16="http://schemas.microsoft.com/office/drawing/2014/main" id="{C657EDCF-9B5B-6D9A-A011-E6160A6CD4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8" y="2487"/>
              <a:ext cx="1082" cy="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s-MX" altLang="en-US" sz="2500" b="1" i="1">
                  <a:solidFill>
                    <a:srgbClr val="CC3300"/>
                  </a:solidFill>
                </a:rPr>
                <a:t>El Sumo</a:t>
              </a:r>
              <a:br>
                <a:rPr lang="es-MX" altLang="en-US" sz="2500" b="1" i="1">
                  <a:solidFill>
                    <a:srgbClr val="CC3300"/>
                  </a:solidFill>
                </a:rPr>
              </a:br>
              <a:r>
                <a:rPr lang="es-MX" altLang="en-US" sz="2500" b="1" i="1">
                  <a:solidFill>
                    <a:srgbClr val="CC3300"/>
                  </a:solidFill>
                </a:rPr>
                <a:t>Sacerdote</a:t>
              </a:r>
            </a:p>
          </p:txBody>
        </p:sp>
      </p:grpSp>
      <p:grpSp>
        <p:nvGrpSpPr>
          <p:cNvPr id="11408" name="Group 144">
            <a:extLst>
              <a:ext uri="{FF2B5EF4-FFF2-40B4-BE49-F238E27FC236}">
                <a16:creationId xmlns:a16="http://schemas.microsoft.com/office/drawing/2014/main" id="{C3DA4CE3-F30B-6994-AC7B-699A47D15E54}"/>
              </a:ext>
            </a:extLst>
          </p:cNvPr>
          <p:cNvGrpSpPr>
            <a:grpSpLocks/>
          </p:cNvGrpSpPr>
          <p:nvPr/>
        </p:nvGrpSpPr>
        <p:grpSpPr bwMode="auto">
          <a:xfrm>
            <a:off x="263525" y="590550"/>
            <a:ext cx="4035425" cy="823913"/>
            <a:chOff x="166" y="372"/>
            <a:chExt cx="2542" cy="519"/>
          </a:xfrm>
        </p:grpSpPr>
        <p:sp>
          <p:nvSpPr>
            <p:cNvPr id="11383" name="Text Box 119">
              <a:extLst>
                <a:ext uri="{FF2B5EF4-FFF2-40B4-BE49-F238E27FC236}">
                  <a16:creationId xmlns:a16="http://schemas.microsoft.com/office/drawing/2014/main" id="{CDA412FD-6F72-DCDD-D7C6-E8B8D53B4D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7" y="372"/>
              <a:ext cx="1281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2400" b="1">
                  <a:solidFill>
                    <a:schemeClr val="accent2"/>
                  </a:solidFill>
                </a:rPr>
                <a:t>El Lugar Santo</a:t>
              </a:r>
              <a:endParaRPr lang="en-US" altLang="en-US" sz="2800">
                <a:solidFill>
                  <a:schemeClr val="accent2"/>
                </a:solidFill>
              </a:endParaRPr>
            </a:p>
          </p:txBody>
        </p:sp>
        <p:sp>
          <p:nvSpPr>
            <p:cNvPr id="11385" name="Text Box 121">
              <a:extLst>
                <a:ext uri="{FF2B5EF4-FFF2-40B4-BE49-F238E27FC236}">
                  <a16:creationId xmlns:a16="http://schemas.microsoft.com/office/drawing/2014/main" id="{D4957C2E-0FDC-E9F2-AC57-AAD88B6CC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" y="373"/>
              <a:ext cx="1076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s-MX" altLang="en-US" sz="2400" b="1">
                  <a:solidFill>
                    <a:schemeClr val="accent2"/>
                  </a:solidFill>
                </a:rPr>
                <a:t>El Lugar Santísimo</a:t>
              </a:r>
            </a:p>
          </p:txBody>
        </p:sp>
      </p:grpSp>
      <p:sp>
        <p:nvSpPr>
          <p:cNvPr id="11388" name="Rectangle 124">
            <a:extLst>
              <a:ext uri="{FF2B5EF4-FFF2-40B4-BE49-F238E27FC236}">
                <a16:creationId xmlns:a16="http://schemas.microsoft.com/office/drawing/2014/main" id="{A9EA3BC0-9C37-E267-17C6-BB165CD26D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1825" y="2366963"/>
            <a:ext cx="873125" cy="601662"/>
          </a:xfrm>
          <a:prstGeom prst="rect">
            <a:avLst/>
          </a:prstGeom>
          <a:noFill/>
          <a:ln w="381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89" name="Text Box 125">
            <a:extLst>
              <a:ext uri="{FF2B5EF4-FFF2-40B4-BE49-F238E27FC236}">
                <a16:creationId xmlns:a16="http://schemas.microsoft.com/office/drawing/2014/main" id="{090D3532-7A30-4347-2F88-885040FD0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4800" y="1824038"/>
            <a:ext cx="1525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 dirty="0"/>
              <a:t>El Altar</a:t>
            </a:r>
          </a:p>
        </p:txBody>
      </p:sp>
      <p:sp>
        <p:nvSpPr>
          <p:cNvPr id="11392" name="Oval 128">
            <a:extLst>
              <a:ext uri="{FF2B5EF4-FFF2-40B4-BE49-F238E27FC236}">
                <a16:creationId xmlns:a16="http://schemas.microsoft.com/office/drawing/2014/main" id="{8924BA86-F309-1E83-3B2E-2375E7CA1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8125" y="2292350"/>
            <a:ext cx="750888" cy="750888"/>
          </a:xfrm>
          <a:prstGeom prst="ellips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393" name="Text Box 129">
            <a:extLst>
              <a:ext uri="{FF2B5EF4-FFF2-40B4-BE49-F238E27FC236}">
                <a16:creationId xmlns:a16="http://schemas.microsoft.com/office/drawing/2014/main" id="{99EE56AE-E44D-F0FA-C9E9-F8CE194AD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1413" y="1824038"/>
            <a:ext cx="14843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b="1"/>
              <a:t>El Mar</a:t>
            </a:r>
            <a:endParaRPr lang="en-US" altLang="en-US" sz="3600" b="1"/>
          </a:p>
        </p:txBody>
      </p:sp>
      <p:grpSp>
        <p:nvGrpSpPr>
          <p:cNvPr id="11395" name="Group 131">
            <a:extLst>
              <a:ext uri="{FF2B5EF4-FFF2-40B4-BE49-F238E27FC236}">
                <a16:creationId xmlns:a16="http://schemas.microsoft.com/office/drawing/2014/main" id="{36474BA4-CF28-912A-6813-84D20FFFC0D8}"/>
              </a:ext>
            </a:extLst>
          </p:cNvPr>
          <p:cNvGrpSpPr>
            <a:grpSpLocks/>
          </p:cNvGrpSpPr>
          <p:nvPr/>
        </p:nvGrpSpPr>
        <p:grpSpPr bwMode="auto">
          <a:xfrm>
            <a:off x="1443038" y="1482725"/>
            <a:ext cx="436562" cy="2466975"/>
            <a:chOff x="909" y="1046"/>
            <a:chExt cx="275" cy="1554"/>
          </a:xfrm>
        </p:grpSpPr>
        <p:sp>
          <p:nvSpPr>
            <p:cNvPr id="11396" name="Text Box 132">
              <a:extLst>
                <a:ext uri="{FF2B5EF4-FFF2-40B4-BE49-F238E27FC236}">
                  <a16:creationId xmlns:a16="http://schemas.microsoft.com/office/drawing/2014/main" id="{FA33D962-1BF3-D784-FECD-2D678C1B0F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9" y="1286"/>
              <a:ext cx="269" cy="10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n-US" altLang="en-US" sz="2400"/>
                <a:t>V</a:t>
              </a:r>
              <a:br>
                <a:rPr lang="en-US" altLang="en-US" sz="2400"/>
              </a:br>
              <a:r>
                <a:rPr lang="en-US" altLang="en-US" sz="2400"/>
                <a:t>e</a:t>
              </a:r>
              <a:br>
                <a:rPr lang="en-US" altLang="en-US" sz="2400"/>
              </a:br>
              <a:r>
                <a:rPr lang="en-US" altLang="en-US" sz="2400"/>
                <a:t>l</a:t>
              </a:r>
              <a:br>
                <a:rPr lang="en-US" altLang="en-US" sz="2400"/>
              </a:br>
              <a:r>
                <a:rPr lang="en-US" altLang="en-US" sz="2400"/>
                <a:t>o</a:t>
              </a:r>
            </a:p>
          </p:txBody>
        </p:sp>
        <p:sp>
          <p:nvSpPr>
            <p:cNvPr id="11397" name="Line 133">
              <a:extLst>
                <a:ext uri="{FF2B5EF4-FFF2-40B4-BE49-F238E27FC236}">
                  <a16:creationId xmlns:a16="http://schemas.microsoft.com/office/drawing/2014/main" id="{2A85E9C2-6E43-EAE2-6EE8-623C06BAE4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4" y="1046"/>
              <a:ext cx="0" cy="155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Dot"/>
              <a:round/>
              <a:headEnd type="none" w="lg" len="med"/>
              <a:tailEnd type="non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398" name="Group 134">
            <a:extLst>
              <a:ext uri="{FF2B5EF4-FFF2-40B4-BE49-F238E27FC236}">
                <a16:creationId xmlns:a16="http://schemas.microsoft.com/office/drawing/2014/main" id="{FC655C23-76EF-A088-EDF5-D3E43EAA30F2}"/>
              </a:ext>
            </a:extLst>
          </p:cNvPr>
          <p:cNvGrpSpPr>
            <a:grpSpLocks/>
          </p:cNvGrpSpPr>
          <p:nvPr/>
        </p:nvGrpSpPr>
        <p:grpSpPr bwMode="auto">
          <a:xfrm>
            <a:off x="377825" y="1754188"/>
            <a:ext cx="1166813" cy="1782762"/>
            <a:chOff x="238" y="1217"/>
            <a:chExt cx="735" cy="1123"/>
          </a:xfrm>
        </p:grpSpPr>
        <p:sp>
          <p:nvSpPr>
            <p:cNvPr id="11399" name="Text Box 135">
              <a:extLst>
                <a:ext uri="{FF2B5EF4-FFF2-40B4-BE49-F238E27FC236}">
                  <a16:creationId xmlns:a16="http://schemas.microsoft.com/office/drawing/2014/main" id="{DAD727D8-BFE4-C5FF-53A6-45929F04A2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" y="2052"/>
              <a:ext cx="69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2400" b="1" i="1">
                  <a:solidFill>
                    <a:schemeClr val="accent2"/>
                  </a:solidFill>
                </a:rPr>
                <a:t>cordia</a:t>
              </a:r>
              <a:endParaRPr lang="en-US" altLang="en-US" sz="2400" b="1">
                <a:solidFill>
                  <a:schemeClr val="accent2"/>
                </a:solidFill>
              </a:endParaRPr>
            </a:p>
          </p:txBody>
        </p:sp>
        <p:sp>
          <p:nvSpPr>
            <p:cNvPr id="11400" name="Text Box 136">
              <a:extLst>
                <a:ext uri="{FF2B5EF4-FFF2-40B4-BE49-F238E27FC236}">
                  <a16:creationId xmlns:a16="http://schemas.microsoft.com/office/drawing/2014/main" id="{151E8938-FB15-FBBB-45DA-8DFABFBB15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" y="1217"/>
              <a:ext cx="73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2400" b="1" i="1">
                  <a:solidFill>
                    <a:schemeClr val="accent2"/>
                  </a:solidFill>
                </a:rPr>
                <a:t>Miseri-</a:t>
              </a:r>
              <a:endParaRPr lang="en-US" altLang="en-US" sz="2400" b="1">
                <a:solidFill>
                  <a:schemeClr val="accent2"/>
                </a:solidFill>
              </a:endParaRPr>
            </a:p>
          </p:txBody>
        </p:sp>
      </p:grpSp>
      <p:sp>
        <p:nvSpPr>
          <p:cNvPr id="11402" name="Rectangle 138">
            <a:extLst>
              <a:ext uri="{FF2B5EF4-FFF2-40B4-BE49-F238E27FC236}">
                <a16:creationId xmlns:a16="http://schemas.microsoft.com/office/drawing/2014/main" id="{CAC0BEEB-F1DB-C180-95EC-5E96F0F58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0" y="2255838"/>
            <a:ext cx="922338" cy="822325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03" name="Text Box 139">
            <a:extLst>
              <a:ext uri="{FF2B5EF4-FFF2-40B4-BE49-F238E27FC236}">
                <a16:creationId xmlns:a16="http://schemas.microsoft.com/office/drawing/2014/main" id="{4E95854E-68AA-333A-6546-7D900B20D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863" y="2249488"/>
            <a:ext cx="101441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s-MX" altLang="en-US" sz="2400" b="1"/>
              <a:t>El</a:t>
            </a:r>
            <a:br>
              <a:rPr lang="es-MX" altLang="en-US" sz="2400" b="1"/>
            </a:br>
            <a:r>
              <a:rPr lang="es-MX" altLang="en-US" sz="2400" b="1"/>
              <a:t>Pacto</a:t>
            </a:r>
          </a:p>
        </p:txBody>
      </p:sp>
      <p:sp>
        <p:nvSpPr>
          <p:cNvPr id="11404" name="Text Box 140">
            <a:extLst>
              <a:ext uri="{FF2B5EF4-FFF2-40B4-BE49-F238E27FC236}">
                <a16:creationId xmlns:a16="http://schemas.microsoft.com/office/drawing/2014/main" id="{6A428FB4-57DB-127C-BC76-260590F1C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7241" y="2422563"/>
            <a:ext cx="804862" cy="469900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" tIns="9144" rIns="9144" bIns="9144"/>
          <a:lstStyle/>
          <a:p>
            <a:pPr algn="ctr">
              <a:spcBef>
                <a:spcPts val="0"/>
              </a:spcBef>
            </a:pPr>
            <a:endParaRPr lang="es-MX" altLang="en-US" sz="300" b="1" dirty="0">
              <a:solidFill>
                <a:schemeClr val="accent2"/>
              </a:solidFill>
            </a:endParaRPr>
          </a:p>
          <a:p>
            <a:pPr algn="ctr">
              <a:spcBef>
                <a:spcPts val="0"/>
              </a:spcBef>
            </a:pPr>
            <a:r>
              <a:rPr lang="es-MX" altLang="en-US" sz="2400" b="1" dirty="0">
                <a:solidFill>
                  <a:schemeClr val="accent2"/>
                </a:solidFill>
              </a:rPr>
              <a:t>Orar</a:t>
            </a:r>
            <a:endParaRPr lang="es-MX" altLang="en-US" sz="4000" b="1" dirty="0">
              <a:solidFill>
                <a:schemeClr val="accent2"/>
              </a:solidFill>
            </a:endParaRPr>
          </a:p>
        </p:txBody>
      </p:sp>
      <p:sp>
        <p:nvSpPr>
          <p:cNvPr id="11407" name="Text Box 143">
            <a:extLst>
              <a:ext uri="{FF2B5EF4-FFF2-40B4-BE49-F238E27FC236}">
                <a16:creationId xmlns:a16="http://schemas.microsoft.com/office/drawing/2014/main" id="{190B5DF5-CFC8-378F-C054-E089740E94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2200" y="3021013"/>
            <a:ext cx="16002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MX" altLang="en-US" i="1"/>
              <a:t>Para lavarse antes que servir</a:t>
            </a:r>
            <a:endParaRPr lang="es-MX" altLang="en-US"/>
          </a:p>
        </p:txBody>
      </p:sp>
      <p:sp>
        <p:nvSpPr>
          <p:cNvPr id="11415" name="Text Box 151">
            <a:extLst>
              <a:ext uri="{FF2B5EF4-FFF2-40B4-BE49-F238E27FC236}">
                <a16:creationId xmlns:a16="http://schemas.microsoft.com/office/drawing/2014/main" id="{F8B4C9D6-1610-CD57-C3E4-BA059BCA2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2200" y="3021013"/>
            <a:ext cx="16002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MX" altLang="en-US" i="1">
                <a:solidFill>
                  <a:schemeClr val="accent2"/>
                </a:solidFill>
              </a:rPr>
              <a:t>Para lavarse antes que servir</a:t>
            </a:r>
            <a:endParaRPr lang="es-MX" altLang="en-US">
              <a:solidFill>
                <a:schemeClr val="accent2"/>
              </a:solidFill>
            </a:endParaRPr>
          </a:p>
        </p:txBody>
      </p:sp>
      <p:sp>
        <p:nvSpPr>
          <p:cNvPr id="11416" name="Text Box 152">
            <a:extLst>
              <a:ext uri="{FF2B5EF4-FFF2-40B4-BE49-F238E27FC236}">
                <a16:creationId xmlns:a16="http://schemas.microsoft.com/office/drawing/2014/main" id="{25A8E0F2-6596-66B8-EB95-748BCB37F4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863" y="2249488"/>
            <a:ext cx="101441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s-MX" altLang="en-US" sz="2400" b="1">
                <a:solidFill>
                  <a:schemeClr val="accent2"/>
                </a:solidFill>
              </a:rPr>
              <a:t>El</a:t>
            </a:r>
            <a:br>
              <a:rPr lang="es-MX" altLang="en-US" sz="2400" b="1">
                <a:solidFill>
                  <a:schemeClr val="accent2"/>
                </a:solidFill>
              </a:rPr>
            </a:br>
            <a:r>
              <a:rPr lang="es-MX" altLang="en-US" sz="2400" b="1">
                <a:solidFill>
                  <a:schemeClr val="accent2"/>
                </a:solidFill>
              </a:rPr>
              <a:t>Pacto</a:t>
            </a: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114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1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11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9" dur="500"/>
                                        <p:tgtEl>
                                          <p:spTgt spid="113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11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8" dur="500"/>
                                        <p:tgtEl>
                                          <p:spTgt spid="11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1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11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47" dur="500"/>
                                        <p:tgtEl>
                                          <p:spTgt spid="11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11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11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1" dur="500"/>
                                        <p:tgtEl>
                                          <p:spTgt spid="114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4" dur="1000"/>
                                        <p:tgtEl>
                                          <p:spTgt spid="113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9" dur="500"/>
                                        <p:tgtEl>
                                          <p:spTgt spid="114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4" dur="500"/>
                                        <p:tgtEl>
                                          <p:spTgt spid="11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8" dur="500"/>
                                        <p:tgtEl>
                                          <p:spTgt spid="113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1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6" dur="500"/>
                                        <p:tgtEl>
                                          <p:spTgt spid="11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1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4" dur="500"/>
                                        <p:tgtEl>
                                          <p:spTgt spid="113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70" decel="100000"/>
                                        <p:tgtEl>
                                          <p:spTgt spid="114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4" dur="770" decel="100000"/>
                                        <p:tgtEl>
                                          <p:spTgt spid="114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4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6" dur="770" fill="hold"/>
                                        <p:tgtEl>
                                          <p:spTgt spid="11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8" dur="770" fill="hold"/>
                                        <p:tgtEl>
                                          <p:spTgt spid="11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315" grpId="1"/>
      <p:bldP spid="11323" grpId="1"/>
      <p:bldP spid="11328" grpId="0" animBg="1"/>
      <p:bldP spid="11326" grpId="0"/>
      <p:bldP spid="11329" grpId="0" animBg="1"/>
      <p:bldP spid="11331" grpId="0"/>
      <p:bldP spid="11338" grpId="1" animBg="1"/>
      <p:bldP spid="11373" grpId="0"/>
      <p:bldP spid="11374" grpId="0" animBg="1"/>
      <p:bldP spid="11375" grpId="0" animBg="1"/>
      <p:bldP spid="11376" grpId="0" animBg="1"/>
      <p:bldP spid="11389" grpId="0"/>
      <p:bldP spid="11393" grpId="0"/>
      <p:bldP spid="11404" grpId="0" animBg="1" autoUpdateAnimBg="0"/>
      <p:bldP spid="11415" grpId="0"/>
      <p:bldP spid="114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>
            <a:extLst>
              <a:ext uri="{FF2B5EF4-FFF2-40B4-BE49-F238E27FC236}">
                <a16:creationId xmlns:a16="http://schemas.microsoft.com/office/drawing/2014/main" id="{3C8E55C9-9759-49CC-914B-0195764A14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8" y="886867"/>
            <a:ext cx="9072562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458788" indent="-458788"/>
            <a:r>
              <a:rPr lang="es-MX" altLang="en-US" sz="2800" dirty="0"/>
              <a:t>“</a:t>
            </a:r>
            <a:r>
              <a:rPr lang="es-MX" altLang="en-US" sz="2800" b="1" dirty="0"/>
              <a:t>Vosotros</a:t>
            </a:r>
            <a:r>
              <a:rPr lang="es-MX" altLang="en-US" sz="2800" dirty="0"/>
              <a:t> sois linaje escogido, </a:t>
            </a:r>
            <a:r>
              <a:rPr lang="es-MX" altLang="en-US" sz="2800" b="1" dirty="0"/>
              <a:t>real sacerdocio </a:t>
            </a:r>
            <a:r>
              <a:rPr lang="es-MX" altLang="en-US" sz="2800" dirty="0"/>
              <a:t>... </a:t>
            </a:r>
            <a:br>
              <a:rPr lang="es-MX" altLang="en-US" sz="2800" dirty="0"/>
            </a:br>
            <a:r>
              <a:rPr lang="es-ES" altLang="en-US" sz="2800" dirty="0"/>
              <a:t>para que anunciéis las virtudes de aquel que os llamó…</a:t>
            </a:r>
            <a:r>
              <a:rPr lang="es-MX" altLang="en-US" sz="2800" dirty="0"/>
              <a:t>” </a:t>
            </a:r>
            <a:r>
              <a:rPr lang="es-MX" altLang="en-US" sz="2400" i="1" dirty="0">
                <a:solidFill>
                  <a:schemeClr val="accent2"/>
                </a:solidFill>
              </a:rPr>
              <a:t>(1 Pedro 2:9) </a:t>
            </a:r>
            <a:endParaRPr lang="en-US" altLang="en-US" sz="2800" i="1" dirty="0">
              <a:solidFill>
                <a:schemeClr val="accent2"/>
              </a:solidFill>
            </a:endParaRPr>
          </a:p>
          <a:p>
            <a:r>
              <a:rPr lang="es-MX" altLang="en-US" sz="2800" b="1" dirty="0"/>
              <a:t>Bautizados</a:t>
            </a:r>
            <a:r>
              <a:rPr lang="es-MX" altLang="en-US" sz="2800" dirty="0"/>
              <a:t>/Lavados </a:t>
            </a:r>
            <a:r>
              <a:rPr lang="es-MX" altLang="en-US" sz="2400" i="1" dirty="0">
                <a:solidFill>
                  <a:schemeClr val="accent2"/>
                </a:solidFill>
              </a:rPr>
              <a:t>(Hechos 22:16)</a:t>
            </a:r>
            <a:endParaRPr lang="en-US" altLang="en-US" sz="2400" i="1" dirty="0">
              <a:solidFill>
                <a:schemeClr val="accent2"/>
              </a:solidFill>
            </a:endParaRPr>
          </a:p>
          <a:p>
            <a:r>
              <a:rPr lang="es-MX" altLang="en-US" sz="2800" dirty="0"/>
              <a:t>“</a:t>
            </a:r>
            <a:r>
              <a:rPr lang="es-MX" altLang="en-US" sz="2800" b="1" dirty="0"/>
              <a:t>De Cristo </a:t>
            </a:r>
            <a:r>
              <a:rPr lang="es-MX" altLang="en-US" sz="2800" dirty="0"/>
              <a:t>estáis </a:t>
            </a:r>
            <a:r>
              <a:rPr lang="es-MX" altLang="en-US" sz="2800" b="1" dirty="0"/>
              <a:t>revestidos</a:t>
            </a:r>
            <a:r>
              <a:rPr lang="es-MX" altLang="en-US" sz="2800" dirty="0"/>
              <a:t>”</a:t>
            </a:r>
            <a:r>
              <a:rPr lang="es-MX" altLang="en-US" sz="2800" b="1" dirty="0"/>
              <a:t> </a:t>
            </a:r>
            <a:r>
              <a:rPr lang="es-MX" altLang="en-US" sz="2400" i="1" dirty="0">
                <a:solidFill>
                  <a:schemeClr val="accent2"/>
                </a:solidFill>
              </a:rPr>
              <a:t>(Gálatas 3:27)</a:t>
            </a:r>
            <a:endParaRPr lang="en-US" altLang="en-US" sz="2400" i="1" dirty="0">
              <a:solidFill>
                <a:schemeClr val="accent2"/>
              </a:solidFill>
            </a:endParaRPr>
          </a:p>
          <a:p>
            <a:r>
              <a:rPr lang="es-MX" altLang="en-US" sz="2800" dirty="0"/>
              <a:t>Llevando... la </a:t>
            </a:r>
            <a:r>
              <a:rPr lang="es-MX" altLang="en-US" sz="2800" b="1" dirty="0"/>
              <a:t>muerte de Jesús </a:t>
            </a:r>
            <a:r>
              <a:rPr lang="es-MX" altLang="en-US" sz="2400" i="1" dirty="0">
                <a:solidFill>
                  <a:schemeClr val="accent2"/>
                </a:solidFill>
              </a:rPr>
              <a:t>(2 Cor. 4:10-11)</a:t>
            </a:r>
            <a:endParaRPr lang="en-US" altLang="en-US" sz="2400" i="1" dirty="0">
              <a:solidFill>
                <a:schemeClr val="accent2"/>
              </a:solidFill>
            </a:endParaRPr>
          </a:p>
          <a:p>
            <a:r>
              <a:rPr lang="es-MX" altLang="en-US" sz="2800" dirty="0"/>
              <a:t>Entramos…</a:t>
            </a:r>
            <a:endParaRPr lang="en-US" altLang="en-US" sz="2800" dirty="0"/>
          </a:p>
          <a:p>
            <a:r>
              <a:rPr lang="es-MX" altLang="en-US" sz="2800" dirty="0"/>
              <a:t>	….con denuedo </a:t>
            </a:r>
            <a:r>
              <a:rPr lang="es-MX" altLang="en-US" sz="2400" i="1" dirty="0">
                <a:solidFill>
                  <a:schemeClr val="accent2"/>
                </a:solidFill>
              </a:rPr>
              <a:t>(Hebreos 4:14-16)</a:t>
            </a:r>
            <a:endParaRPr lang="en-US" altLang="en-US" sz="2400" i="1" dirty="0">
              <a:solidFill>
                <a:schemeClr val="accent2"/>
              </a:solidFill>
            </a:endParaRPr>
          </a:p>
          <a:p>
            <a:r>
              <a:rPr lang="es-MX" altLang="en-US" sz="2800" dirty="0"/>
              <a:t>	….orando sin cesar </a:t>
            </a:r>
            <a:r>
              <a:rPr lang="es-MX" altLang="en-US" sz="2400" i="1" dirty="0">
                <a:solidFill>
                  <a:schemeClr val="accent2"/>
                </a:solidFill>
              </a:rPr>
              <a:t>(1 Tes. 5:17)</a:t>
            </a:r>
            <a:endParaRPr lang="en-US" altLang="en-US" sz="2400" i="1" dirty="0">
              <a:solidFill>
                <a:schemeClr val="accent2"/>
              </a:solidFill>
            </a:endParaRPr>
          </a:p>
          <a:p>
            <a:r>
              <a:rPr lang="es-MX" altLang="en-US" sz="2800" dirty="0"/>
              <a:t>	….</a:t>
            </a:r>
            <a:r>
              <a:rPr lang="es-ES" altLang="en-US" sz="2800" dirty="0"/>
              <a:t>por la sangre de Jesús </a:t>
            </a:r>
            <a:r>
              <a:rPr lang="es-MX" altLang="en-US" sz="2400" i="1" dirty="0">
                <a:solidFill>
                  <a:schemeClr val="accent2"/>
                </a:solidFill>
              </a:rPr>
              <a:t>(Heb. 10:19)</a:t>
            </a:r>
            <a:endParaRPr lang="en-US" altLang="en-US" sz="2400" i="1" dirty="0">
              <a:solidFill>
                <a:schemeClr val="accent2"/>
              </a:solidFill>
            </a:endParaRPr>
          </a:p>
          <a:p>
            <a:r>
              <a:rPr lang="es-MX" altLang="en-US" sz="2800" dirty="0"/>
              <a:t>	….continuamente </a:t>
            </a:r>
            <a:r>
              <a:rPr lang="es-MX" altLang="en-US" sz="2400" i="1" dirty="0">
                <a:solidFill>
                  <a:schemeClr val="accent2"/>
                </a:solidFill>
              </a:rPr>
              <a:t>(Heb. 13:15)</a:t>
            </a:r>
            <a:endParaRPr lang="en-US" altLang="en-US" sz="2400" i="1" dirty="0">
              <a:solidFill>
                <a:schemeClr val="accent2"/>
              </a:solidFill>
            </a:endParaRPr>
          </a:p>
          <a:p>
            <a:r>
              <a:rPr lang="es-MX" altLang="en-US" sz="2800" dirty="0"/>
              <a:t>	.....en la presencia de Dios </a:t>
            </a:r>
            <a:r>
              <a:rPr lang="es-MX" altLang="en-US" sz="2400" i="1" dirty="0">
                <a:solidFill>
                  <a:schemeClr val="accent2"/>
                </a:solidFill>
              </a:rPr>
              <a:t>(Heb. 12:22-24)</a:t>
            </a:r>
          </a:p>
          <a:p>
            <a:r>
              <a:rPr lang="es-MX" altLang="en-US" sz="2800" dirty="0"/>
              <a:t>Bajo el </a:t>
            </a:r>
            <a:r>
              <a:rPr lang="es-MX" altLang="en-US" sz="2800" b="1" dirty="0"/>
              <a:t>Nuevo</a:t>
            </a:r>
            <a:r>
              <a:rPr lang="es-MX" altLang="en-US" sz="2800" dirty="0"/>
              <a:t> Pacto </a:t>
            </a:r>
            <a:r>
              <a:rPr lang="es-MX" altLang="en-US" sz="2400" i="1" dirty="0">
                <a:solidFill>
                  <a:schemeClr val="accent2"/>
                </a:solidFill>
              </a:rPr>
              <a:t>(Heb. 10:11-17)</a:t>
            </a:r>
            <a:endParaRPr lang="en-US" altLang="en-US" sz="2400" i="1" dirty="0">
              <a:solidFill>
                <a:schemeClr val="accent2"/>
              </a:solidFill>
            </a:endParaRPr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019FDB35-8EF0-2954-135B-FB97E850F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5563"/>
            <a:ext cx="914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MX" altLang="en-US" sz="3600" b="1"/>
              <a:t>Nosotros Sacerdotes</a:t>
            </a:r>
            <a:endParaRPr lang="en-US" altLang="en-US" sz="3600" b="1"/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1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00" name="Rectangle 68">
            <a:extLst>
              <a:ext uri="{FF2B5EF4-FFF2-40B4-BE49-F238E27FC236}">
                <a16:creationId xmlns:a16="http://schemas.microsoft.com/office/drawing/2014/main" id="{EA436D33-2C0F-7DFE-D47B-9592BED0A1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5" y="1487488"/>
            <a:ext cx="8772525" cy="2465387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501" name="Text Box 69">
            <a:extLst>
              <a:ext uri="{FF2B5EF4-FFF2-40B4-BE49-F238E27FC236}">
                <a16:creationId xmlns:a16="http://schemas.microsoft.com/office/drawing/2014/main" id="{2E8ABAD2-CEB2-78C6-FF23-D98861FF0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7113" y="3943350"/>
            <a:ext cx="411162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MX" altLang="en-US" sz="2500" b="1" i="1">
                <a:solidFill>
                  <a:srgbClr val="CC3300"/>
                </a:solidFill>
              </a:rPr>
              <a:t>No-Cristianos</a:t>
            </a:r>
            <a:endParaRPr lang="es-MX" altLang="en-US" sz="4000" i="1">
              <a:solidFill>
                <a:srgbClr val="CC3300"/>
              </a:solidFill>
            </a:endParaRPr>
          </a:p>
        </p:txBody>
      </p:sp>
      <p:grpSp>
        <p:nvGrpSpPr>
          <p:cNvPr id="18502" name="Group 70">
            <a:extLst>
              <a:ext uri="{FF2B5EF4-FFF2-40B4-BE49-F238E27FC236}">
                <a16:creationId xmlns:a16="http://schemas.microsoft.com/office/drawing/2014/main" id="{5A0689DD-F977-5E23-0080-84F0EEFA48BD}"/>
              </a:ext>
            </a:extLst>
          </p:cNvPr>
          <p:cNvGrpSpPr>
            <a:grpSpLocks/>
          </p:cNvGrpSpPr>
          <p:nvPr/>
        </p:nvGrpSpPr>
        <p:grpSpPr bwMode="auto">
          <a:xfrm>
            <a:off x="241300" y="111125"/>
            <a:ext cx="8902700" cy="520700"/>
            <a:chOff x="152" y="390"/>
            <a:chExt cx="5608" cy="328"/>
          </a:xfrm>
        </p:grpSpPr>
        <p:sp>
          <p:nvSpPr>
            <p:cNvPr id="18503" name="Text Box 71">
              <a:extLst>
                <a:ext uri="{FF2B5EF4-FFF2-40B4-BE49-F238E27FC236}">
                  <a16:creationId xmlns:a16="http://schemas.microsoft.com/office/drawing/2014/main" id="{5908ACFD-28C5-DB5C-E7E6-CFDFD6872E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" y="390"/>
              <a:ext cx="307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s-MX" altLang="en-US" sz="2000" b="1"/>
                <a:t>|----------------- </a:t>
              </a:r>
              <a:r>
                <a:rPr lang="es-MX" altLang="en-US" sz="2800" b="1"/>
                <a:t>La Iglesia </a:t>
              </a:r>
              <a:r>
                <a:rPr lang="es-MX" altLang="en-US" sz="2000" b="1"/>
                <a:t>--------------|</a:t>
              </a:r>
              <a:endParaRPr lang="es-MX" altLang="en-US" sz="2800"/>
            </a:p>
          </p:txBody>
        </p:sp>
        <p:sp>
          <p:nvSpPr>
            <p:cNvPr id="18504" name="Text Box 72">
              <a:extLst>
                <a:ext uri="{FF2B5EF4-FFF2-40B4-BE49-F238E27FC236}">
                  <a16:creationId xmlns:a16="http://schemas.microsoft.com/office/drawing/2014/main" id="{F861DF49-ADD6-7D19-F071-9B8BA0F24D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7" y="391"/>
              <a:ext cx="278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s-MX" altLang="en-US" sz="2000" b="1"/>
                <a:t>|-------------- </a:t>
              </a:r>
              <a:r>
                <a:rPr lang="es-MX" altLang="en-US" sz="2800" b="1"/>
                <a:t>El Mundo </a:t>
              </a:r>
              <a:r>
                <a:rPr lang="es-MX" altLang="en-US" sz="2000" b="1"/>
                <a:t>------------|</a:t>
              </a:r>
            </a:p>
          </p:txBody>
        </p:sp>
      </p:grpSp>
      <p:sp>
        <p:nvSpPr>
          <p:cNvPr id="18505" name="Text Box 73">
            <a:extLst>
              <a:ext uri="{FF2B5EF4-FFF2-40B4-BE49-F238E27FC236}">
                <a16:creationId xmlns:a16="http://schemas.microsoft.com/office/drawing/2014/main" id="{F6D69A32-CDFF-20ED-1D82-0B068A256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100" y="1822450"/>
            <a:ext cx="1301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400" b="1">
                <a:solidFill>
                  <a:schemeClr val="accent2"/>
                </a:solidFill>
              </a:rPr>
              <a:t>La Cruz</a:t>
            </a:r>
          </a:p>
        </p:txBody>
      </p:sp>
      <p:sp>
        <p:nvSpPr>
          <p:cNvPr id="18506" name="Text Box 74">
            <a:extLst>
              <a:ext uri="{FF2B5EF4-FFF2-40B4-BE49-F238E27FC236}">
                <a16:creationId xmlns:a16="http://schemas.microsoft.com/office/drawing/2014/main" id="{12154355-4BE7-4564-A428-2585F17C0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1817688"/>
            <a:ext cx="1622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MX" altLang="en-US" sz="2400" b="1">
                <a:solidFill>
                  <a:schemeClr val="accent2"/>
                </a:solidFill>
              </a:rPr>
              <a:t>Bautismo</a:t>
            </a:r>
            <a:endParaRPr lang="es-MX" altLang="en-US" sz="3600" b="1">
              <a:solidFill>
                <a:schemeClr val="accent2"/>
              </a:solidFill>
            </a:endParaRPr>
          </a:p>
        </p:txBody>
      </p:sp>
      <p:sp>
        <p:nvSpPr>
          <p:cNvPr id="18510" name="Text Box 78">
            <a:extLst>
              <a:ext uri="{FF2B5EF4-FFF2-40B4-BE49-F238E27FC236}">
                <a16:creationId xmlns:a16="http://schemas.microsoft.com/office/drawing/2014/main" id="{59FC5CFE-1624-0DDD-D793-0B10E19A59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50" y="3944938"/>
            <a:ext cx="108267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s-MX" altLang="en-US" sz="2500" b="1" i="1">
                <a:solidFill>
                  <a:srgbClr val="CC3300"/>
                </a:solidFill>
              </a:rPr>
              <a:t>Jesús</a:t>
            </a:r>
          </a:p>
        </p:txBody>
      </p:sp>
      <p:sp>
        <p:nvSpPr>
          <p:cNvPr id="18511" name="Line 79">
            <a:extLst>
              <a:ext uri="{FF2B5EF4-FFF2-40B4-BE49-F238E27FC236}">
                <a16:creationId xmlns:a16="http://schemas.microsoft.com/office/drawing/2014/main" id="{82AEFC81-EFF6-D1EB-93A0-9C439C3C9B24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0450" y="1482725"/>
            <a:ext cx="1588" cy="246380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2" name="Rectangle 80">
            <a:extLst>
              <a:ext uri="{FF2B5EF4-FFF2-40B4-BE49-F238E27FC236}">
                <a16:creationId xmlns:a16="http://schemas.microsoft.com/office/drawing/2014/main" id="{009B002C-AEF4-C487-1DE0-E53211076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1825" y="2366963"/>
            <a:ext cx="873125" cy="601662"/>
          </a:xfrm>
          <a:prstGeom prst="rect">
            <a:avLst/>
          </a:prstGeom>
          <a:noFill/>
          <a:ln w="381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3" name="Oval 81">
            <a:extLst>
              <a:ext uri="{FF2B5EF4-FFF2-40B4-BE49-F238E27FC236}">
                <a16:creationId xmlns:a16="http://schemas.microsoft.com/office/drawing/2014/main" id="{F1BFF022-15D7-9D07-D2F0-C3DED3848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8125" y="2292350"/>
            <a:ext cx="750888" cy="750888"/>
          </a:xfrm>
          <a:prstGeom prst="ellips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8514" name="Group 82">
            <a:extLst>
              <a:ext uri="{FF2B5EF4-FFF2-40B4-BE49-F238E27FC236}">
                <a16:creationId xmlns:a16="http://schemas.microsoft.com/office/drawing/2014/main" id="{1C019382-84B4-240A-D32E-8CF6D73B447F}"/>
              </a:ext>
            </a:extLst>
          </p:cNvPr>
          <p:cNvGrpSpPr>
            <a:grpSpLocks/>
          </p:cNvGrpSpPr>
          <p:nvPr/>
        </p:nvGrpSpPr>
        <p:grpSpPr bwMode="auto">
          <a:xfrm>
            <a:off x="377825" y="1754188"/>
            <a:ext cx="1166813" cy="1782762"/>
            <a:chOff x="238" y="1217"/>
            <a:chExt cx="735" cy="1123"/>
          </a:xfrm>
        </p:grpSpPr>
        <p:sp>
          <p:nvSpPr>
            <p:cNvPr id="18515" name="Text Box 83">
              <a:extLst>
                <a:ext uri="{FF2B5EF4-FFF2-40B4-BE49-F238E27FC236}">
                  <a16:creationId xmlns:a16="http://schemas.microsoft.com/office/drawing/2014/main" id="{F2745405-0D2C-FC7B-CCF7-44E3605793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" y="2052"/>
              <a:ext cx="69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2400" b="1" i="1">
                  <a:solidFill>
                    <a:schemeClr val="accent2"/>
                  </a:solidFill>
                </a:rPr>
                <a:t>cordia</a:t>
              </a:r>
              <a:endParaRPr lang="en-US" altLang="en-US" sz="2400" b="1">
                <a:solidFill>
                  <a:schemeClr val="accent2"/>
                </a:solidFill>
              </a:endParaRPr>
            </a:p>
          </p:txBody>
        </p:sp>
        <p:sp>
          <p:nvSpPr>
            <p:cNvPr id="18516" name="Text Box 84">
              <a:extLst>
                <a:ext uri="{FF2B5EF4-FFF2-40B4-BE49-F238E27FC236}">
                  <a16:creationId xmlns:a16="http://schemas.microsoft.com/office/drawing/2014/main" id="{1002A1E6-BFE8-7591-3E11-7943FA188B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" y="1217"/>
              <a:ext cx="73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2400" b="1" i="1">
                  <a:solidFill>
                    <a:schemeClr val="accent2"/>
                  </a:solidFill>
                </a:rPr>
                <a:t>Miseri-</a:t>
              </a:r>
              <a:endParaRPr lang="en-US" altLang="en-US" sz="2400" b="1">
                <a:solidFill>
                  <a:schemeClr val="accent2"/>
                </a:solidFill>
              </a:endParaRPr>
            </a:p>
          </p:txBody>
        </p:sp>
      </p:grpSp>
      <p:sp>
        <p:nvSpPr>
          <p:cNvPr id="18517" name="Rectangle 85">
            <a:extLst>
              <a:ext uri="{FF2B5EF4-FFF2-40B4-BE49-F238E27FC236}">
                <a16:creationId xmlns:a16="http://schemas.microsoft.com/office/drawing/2014/main" id="{0C0784B6-1885-AD4E-52BA-90ABFBE6B3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0" y="2255838"/>
            <a:ext cx="922338" cy="822325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20" name="Text Box 88">
            <a:extLst>
              <a:ext uri="{FF2B5EF4-FFF2-40B4-BE49-F238E27FC236}">
                <a16:creationId xmlns:a16="http://schemas.microsoft.com/office/drawing/2014/main" id="{86D34CED-E6ED-B313-35EB-DD805F4F4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275" y="2247900"/>
            <a:ext cx="10144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s-MX" altLang="en-US" sz="2400" b="1">
                <a:solidFill>
                  <a:schemeClr val="accent2"/>
                </a:solidFill>
              </a:rPr>
              <a:t>El</a:t>
            </a:r>
            <a:br>
              <a:rPr lang="es-MX" altLang="en-US" sz="2400" b="1">
                <a:solidFill>
                  <a:schemeClr val="accent2"/>
                </a:solidFill>
              </a:rPr>
            </a:br>
            <a:r>
              <a:rPr lang="es-MX" altLang="en-US" sz="2400" b="1">
                <a:solidFill>
                  <a:schemeClr val="accent2"/>
                </a:solidFill>
              </a:rPr>
              <a:t>Pacto</a:t>
            </a:r>
          </a:p>
        </p:txBody>
      </p:sp>
      <p:sp>
        <p:nvSpPr>
          <p:cNvPr id="18521" name="Text Box 89">
            <a:extLst>
              <a:ext uri="{FF2B5EF4-FFF2-40B4-BE49-F238E27FC236}">
                <a16:creationId xmlns:a16="http://schemas.microsoft.com/office/drawing/2014/main" id="{C04C1E05-C043-6BB2-B1BF-4BA6DE26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3588" y="2422525"/>
            <a:ext cx="804862" cy="469900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" tIns="9144" rIns="9144" bIns="9144"/>
          <a:lstStyle/>
          <a:p>
            <a:pPr algn="ctr"/>
            <a:r>
              <a:rPr lang="es-MX" altLang="en-US" sz="2400" b="1">
                <a:solidFill>
                  <a:schemeClr val="accent2"/>
                </a:solidFill>
              </a:rPr>
              <a:t>Orar</a:t>
            </a:r>
            <a:endParaRPr lang="es-MX" altLang="en-US" sz="4000" b="1">
              <a:solidFill>
                <a:schemeClr val="accent2"/>
              </a:solidFill>
            </a:endParaRPr>
          </a:p>
        </p:txBody>
      </p:sp>
      <p:sp>
        <p:nvSpPr>
          <p:cNvPr id="18522" name="Text Box 90">
            <a:extLst>
              <a:ext uri="{FF2B5EF4-FFF2-40B4-BE49-F238E27FC236}">
                <a16:creationId xmlns:a16="http://schemas.microsoft.com/office/drawing/2014/main" id="{E76C9394-49BD-D684-A0F9-B9885D4A7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1338" y="3181350"/>
            <a:ext cx="1484312" cy="484188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" tIns="9144" rIns="9144" bIns="9144" anchor="ctr"/>
          <a:lstStyle/>
          <a:p>
            <a:pPr algn="ctr"/>
            <a:r>
              <a:rPr lang="es-MX" altLang="en-US" sz="2400" b="1">
                <a:solidFill>
                  <a:schemeClr val="accent2"/>
                </a:solidFill>
              </a:rPr>
              <a:t>Velar</a:t>
            </a:r>
          </a:p>
        </p:txBody>
      </p:sp>
      <p:sp>
        <p:nvSpPr>
          <p:cNvPr id="18523" name="Text Box 91">
            <a:extLst>
              <a:ext uri="{FF2B5EF4-FFF2-40B4-BE49-F238E27FC236}">
                <a16:creationId xmlns:a16="http://schemas.microsoft.com/office/drawing/2014/main" id="{ABEECC96-7E7B-A7DB-51F7-72CDDA920E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2450" y="1706563"/>
            <a:ext cx="1481138" cy="485775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/>
          <a:p>
            <a:pPr algn="ctr"/>
            <a:r>
              <a:rPr lang="es-MX" altLang="en-US" sz="2400" b="1">
                <a:solidFill>
                  <a:schemeClr val="accent2"/>
                </a:solidFill>
              </a:rPr>
              <a:t>La Cena</a:t>
            </a:r>
          </a:p>
        </p:txBody>
      </p:sp>
      <p:sp>
        <p:nvSpPr>
          <p:cNvPr id="18455" name="Text Box 23">
            <a:extLst>
              <a:ext uri="{FF2B5EF4-FFF2-40B4-BE49-F238E27FC236}">
                <a16:creationId xmlns:a16="http://schemas.microsoft.com/office/drawing/2014/main" id="{A336BED5-1A65-C15B-E664-FE28317EF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8088" y="2395538"/>
            <a:ext cx="15081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s-MX" altLang="en-US" sz="2500" b="1" i="1">
                <a:solidFill>
                  <a:srgbClr val="CC3300"/>
                </a:solidFill>
              </a:rPr>
              <a:t>Cristiano</a:t>
            </a:r>
            <a:endParaRPr lang="es-MX" altLang="en-US" sz="4000" i="1">
              <a:solidFill>
                <a:srgbClr val="CC3300"/>
              </a:solidFill>
            </a:endParaRPr>
          </a:p>
        </p:txBody>
      </p:sp>
      <p:grpSp>
        <p:nvGrpSpPr>
          <p:cNvPr id="18456" name="Group 24">
            <a:extLst>
              <a:ext uri="{FF2B5EF4-FFF2-40B4-BE49-F238E27FC236}">
                <a16:creationId xmlns:a16="http://schemas.microsoft.com/office/drawing/2014/main" id="{4D52485E-012F-0E49-F459-7594FD0F1757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258175" y="877888"/>
            <a:ext cx="581025" cy="1520825"/>
            <a:chOff x="1971" y="2750"/>
            <a:chExt cx="366" cy="958"/>
          </a:xfrm>
        </p:grpSpPr>
        <p:sp>
          <p:nvSpPr>
            <p:cNvPr id="18457" name="Oval 25">
              <a:extLst>
                <a:ext uri="{FF2B5EF4-FFF2-40B4-BE49-F238E27FC236}">
                  <a16:creationId xmlns:a16="http://schemas.microsoft.com/office/drawing/2014/main" id="{5755912E-E754-E130-75F7-B8E3EE303F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7" y="2750"/>
              <a:ext cx="162" cy="203"/>
            </a:xfrm>
            <a:prstGeom prst="ellipse">
              <a:avLst/>
            </a:prstGeom>
            <a:solidFill>
              <a:srgbClr val="000000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8" name="Line 26">
              <a:extLst>
                <a:ext uri="{FF2B5EF4-FFF2-40B4-BE49-F238E27FC236}">
                  <a16:creationId xmlns:a16="http://schemas.microsoft.com/office/drawing/2014/main" id="{AFF4FB83-586B-BA93-3AE7-8189B2C3C1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7" y="2955"/>
              <a:ext cx="0" cy="41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9" name="Line 27">
              <a:extLst>
                <a:ext uri="{FF2B5EF4-FFF2-40B4-BE49-F238E27FC236}">
                  <a16:creationId xmlns:a16="http://schemas.microsoft.com/office/drawing/2014/main" id="{7E169373-2EBF-D3C1-9DEA-446F5825DF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9" y="3027"/>
              <a:ext cx="2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0" name="Line 28">
              <a:extLst>
                <a:ext uri="{FF2B5EF4-FFF2-40B4-BE49-F238E27FC236}">
                  <a16:creationId xmlns:a16="http://schemas.microsoft.com/office/drawing/2014/main" id="{B49D38B5-71B4-01A6-0FDA-F3CFC66FDE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71" y="3018"/>
              <a:ext cx="78" cy="1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1" name="Line 29">
              <a:extLst>
                <a:ext uri="{FF2B5EF4-FFF2-40B4-BE49-F238E27FC236}">
                  <a16:creationId xmlns:a16="http://schemas.microsoft.com/office/drawing/2014/main" id="{BF1634CD-2E06-40BE-7873-11B98437D3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9" y="3021"/>
              <a:ext cx="0" cy="20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2" name="Line 30">
              <a:extLst>
                <a:ext uri="{FF2B5EF4-FFF2-40B4-BE49-F238E27FC236}">
                  <a16:creationId xmlns:a16="http://schemas.microsoft.com/office/drawing/2014/main" id="{80311DBD-19BA-D6C1-C65A-A52399EEBB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3" y="3357"/>
              <a:ext cx="23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3" name="Line 31">
              <a:extLst>
                <a:ext uri="{FF2B5EF4-FFF2-40B4-BE49-F238E27FC236}">
                  <a16:creationId xmlns:a16="http://schemas.microsoft.com/office/drawing/2014/main" id="{429407E4-C67D-B6FB-AF43-355A0EC10F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9" y="3348"/>
              <a:ext cx="0" cy="35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4" name="Line 32">
              <a:extLst>
                <a:ext uri="{FF2B5EF4-FFF2-40B4-BE49-F238E27FC236}">
                  <a16:creationId xmlns:a16="http://schemas.microsoft.com/office/drawing/2014/main" id="{66F21249-10A7-31B4-C33F-14B0A343A4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8" y="3354"/>
              <a:ext cx="0" cy="35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5" name="Line 33">
              <a:extLst>
                <a:ext uri="{FF2B5EF4-FFF2-40B4-BE49-F238E27FC236}">
                  <a16:creationId xmlns:a16="http://schemas.microsoft.com/office/drawing/2014/main" id="{8F648C5C-F0FE-37AC-ADB9-E5CF1AFA41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2" y="3213"/>
              <a:ext cx="75" cy="13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6" name="Line 34">
              <a:extLst>
                <a:ext uri="{FF2B5EF4-FFF2-40B4-BE49-F238E27FC236}">
                  <a16:creationId xmlns:a16="http://schemas.microsoft.com/office/drawing/2014/main" id="{B79AC159-5B88-FA96-913A-0EA70417E0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1" y="3180"/>
              <a:ext cx="9" cy="15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524" name="Oval 92">
            <a:extLst>
              <a:ext uri="{FF2B5EF4-FFF2-40B4-BE49-F238E27FC236}">
                <a16:creationId xmlns:a16="http://schemas.microsoft.com/office/drawing/2014/main" id="{1D63B217-6BD6-FDEE-00E5-8CE5AE5CF81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553075" y="2382838"/>
            <a:ext cx="257175" cy="32226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0.00116 C 0.01076 0.06829 0.02204 0.13611 0.00208 0.17407 C -0.01806 0.2118 -0.06875 0.22106 -0.12118 0.2287 C -0.17344 0.23611 -0.24323 0.22801 -0.31268 0.21967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13" y="11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8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23" name="Rectangle 67">
            <a:extLst>
              <a:ext uri="{FF2B5EF4-FFF2-40B4-BE49-F238E27FC236}">
                <a16:creationId xmlns:a16="http://schemas.microsoft.com/office/drawing/2014/main" id="{80FD9DD4-4F65-7085-BD33-9481F3209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5" y="1487488"/>
            <a:ext cx="8772525" cy="2465387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24" name="Text Box 68">
            <a:extLst>
              <a:ext uri="{FF2B5EF4-FFF2-40B4-BE49-F238E27FC236}">
                <a16:creationId xmlns:a16="http://schemas.microsoft.com/office/drawing/2014/main" id="{EE49E007-78EB-EB72-9534-F70E8D80E4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7113" y="3943350"/>
            <a:ext cx="411162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MX" altLang="en-US" sz="2500" b="1" i="1">
                <a:solidFill>
                  <a:srgbClr val="CC3300"/>
                </a:solidFill>
              </a:rPr>
              <a:t>No-Cristianos</a:t>
            </a:r>
            <a:endParaRPr lang="es-MX" altLang="en-US" sz="4000" i="1">
              <a:solidFill>
                <a:srgbClr val="CC3300"/>
              </a:solidFill>
            </a:endParaRPr>
          </a:p>
        </p:txBody>
      </p:sp>
      <p:grpSp>
        <p:nvGrpSpPr>
          <p:cNvPr id="19525" name="Group 69">
            <a:extLst>
              <a:ext uri="{FF2B5EF4-FFF2-40B4-BE49-F238E27FC236}">
                <a16:creationId xmlns:a16="http://schemas.microsoft.com/office/drawing/2014/main" id="{07CA9AD3-C93C-F802-3C74-42C6B781F272}"/>
              </a:ext>
            </a:extLst>
          </p:cNvPr>
          <p:cNvGrpSpPr>
            <a:grpSpLocks/>
          </p:cNvGrpSpPr>
          <p:nvPr/>
        </p:nvGrpSpPr>
        <p:grpSpPr bwMode="auto">
          <a:xfrm>
            <a:off x="241300" y="111125"/>
            <a:ext cx="8902700" cy="520700"/>
            <a:chOff x="152" y="390"/>
            <a:chExt cx="5608" cy="328"/>
          </a:xfrm>
        </p:grpSpPr>
        <p:sp>
          <p:nvSpPr>
            <p:cNvPr id="19526" name="Text Box 70">
              <a:extLst>
                <a:ext uri="{FF2B5EF4-FFF2-40B4-BE49-F238E27FC236}">
                  <a16:creationId xmlns:a16="http://schemas.microsoft.com/office/drawing/2014/main" id="{C112C04D-B328-A69E-D07C-E9B9D1984C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" y="390"/>
              <a:ext cx="307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s-MX" altLang="en-US" sz="2000" b="1"/>
                <a:t>|----------------- </a:t>
              </a:r>
              <a:r>
                <a:rPr lang="es-MX" altLang="en-US" sz="2800" b="1"/>
                <a:t>La Iglesia </a:t>
              </a:r>
              <a:r>
                <a:rPr lang="es-MX" altLang="en-US" sz="2000" b="1"/>
                <a:t>--------------|</a:t>
              </a:r>
              <a:endParaRPr lang="es-MX" altLang="en-US" sz="2800"/>
            </a:p>
          </p:txBody>
        </p:sp>
        <p:sp>
          <p:nvSpPr>
            <p:cNvPr id="19527" name="Text Box 71">
              <a:extLst>
                <a:ext uri="{FF2B5EF4-FFF2-40B4-BE49-F238E27FC236}">
                  <a16:creationId xmlns:a16="http://schemas.microsoft.com/office/drawing/2014/main" id="{D092FD9A-8909-3F12-3F7A-AF29A84CD6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7" y="391"/>
              <a:ext cx="278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s-MX" altLang="en-US" sz="2000" b="1"/>
                <a:t>|-------------- </a:t>
              </a:r>
              <a:r>
                <a:rPr lang="es-MX" altLang="en-US" sz="2800" b="1"/>
                <a:t>El Mundo </a:t>
              </a:r>
              <a:r>
                <a:rPr lang="es-MX" altLang="en-US" sz="2000" b="1"/>
                <a:t>------------|</a:t>
              </a:r>
            </a:p>
          </p:txBody>
        </p:sp>
      </p:grpSp>
      <p:sp>
        <p:nvSpPr>
          <p:cNvPr id="19528" name="Text Box 72">
            <a:extLst>
              <a:ext uri="{FF2B5EF4-FFF2-40B4-BE49-F238E27FC236}">
                <a16:creationId xmlns:a16="http://schemas.microsoft.com/office/drawing/2014/main" id="{5A835739-7667-2FB3-9490-16B3D23CF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100" y="1822450"/>
            <a:ext cx="1301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400" b="1">
                <a:solidFill>
                  <a:schemeClr val="accent2"/>
                </a:solidFill>
              </a:rPr>
              <a:t>La Cruz</a:t>
            </a:r>
          </a:p>
        </p:txBody>
      </p:sp>
      <p:sp>
        <p:nvSpPr>
          <p:cNvPr id="19529" name="Text Box 73">
            <a:extLst>
              <a:ext uri="{FF2B5EF4-FFF2-40B4-BE49-F238E27FC236}">
                <a16:creationId xmlns:a16="http://schemas.microsoft.com/office/drawing/2014/main" id="{915FFF8E-8A1C-9D92-6355-7F4F04C1F5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1817688"/>
            <a:ext cx="1622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MX" altLang="en-US" sz="2400" b="1">
                <a:solidFill>
                  <a:schemeClr val="accent2"/>
                </a:solidFill>
              </a:rPr>
              <a:t>Bautismo</a:t>
            </a:r>
            <a:endParaRPr lang="es-MX" altLang="en-US" sz="3600" b="1">
              <a:solidFill>
                <a:schemeClr val="accent2"/>
              </a:solidFill>
            </a:endParaRPr>
          </a:p>
        </p:txBody>
      </p:sp>
      <p:sp>
        <p:nvSpPr>
          <p:cNvPr id="19533" name="Text Box 77">
            <a:extLst>
              <a:ext uri="{FF2B5EF4-FFF2-40B4-BE49-F238E27FC236}">
                <a16:creationId xmlns:a16="http://schemas.microsoft.com/office/drawing/2014/main" id="{FA0F6B73-0F99-EF6F-1EB1-6AEC049A1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50" y="3944938"/>
            <a:ext cx="108267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s-MX" altLang="en-US" sz="2500" b="1" i="1">
                <a:solidFill>
                  <a:srgbClr val="CC3300"/>
                </a:solidFill>
              </a:rPr>
              <a:t>Jesús</a:t>
            </a:r>
          </a:p>
        </p:txBody>
      </p:sp>
      <p:sp>
        <p:nvSpPr>
          <p:cNvPr id="19534" name="Line 78">
            <a:extLst>
              <a:ext uri="{FF2B5EF4-FFF2-40B4-BE49-F238E27FC236}">
                <a16:creationId xmlns:a16="http://schemas.microsoft.com/office/drawing/2014/main" id="{62B39F5A-EBBF-8A69-CA4D-E2EA5AE4FCAB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0450" y="1482725"/>
            <a:ext cx="1588" cy="246380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35" name="Rectangle 79">
            <a:extLst>
              <a:ext uri="{FF2B5EF4-FFF2-40B4-BE49-F238E27FC236}">
                <a16:creationId xmlns:a16="http://schemas.microsoft.com/office/drawing/2014/main" id="{58A0F078-7BF3-6441-BB13-F5BB93AB42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1825" y="2366963"/>
            <a:ext cx="873125" cy="601662"/>
          </a:xfrm>
          <a:prstGeom prst="rect">
            <a:avLst/>
          </a:prstGeom>
          <a:noFill/>
          <a:ln w="381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36" name="Oval 80">
            <a:extLst>
              <a:ext uri="{FF2B5EF4-FFF2-40B4-BE49-F238E27FC236}">
                <a16:creationId xmlns:a16="http://schemas.microsoft.com/office/drawing/2014/main" id="{7701562F-E5ED-9390-5342-066A52956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8125" y="2292350"/>
            <a:ext cx="750888" cy="750888"/>
          </a:xfrm>
          <a:prstGeom prst="ellips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9537" name="Group 81">
            <a:extLst>
              <a:ext uri="{FF2B5EF4-FFF2-40B4-BE49-F238E27FC236}">
                <a16:creationId xmlns:a16="http://schemas.microsoft.com/office/drawing/2014/main" id="{D432FEF4-391B-B778-9EE5-63CD8A5E2788}"/>
              </a:ext>
            </a:extLst>
          </p:cNvPr>
          <p:cNvGrpSpPr>
            <a:grpSpLocks/>
          </p:cNvGrpSpPr>
          <p:nvPr/>
        </p:nvGrpSpPr>
        <p:grpSpPr bwMode="auto">
          <a:xfrm>
            <a:off x="377825" y="1754188"/>
            <a:ext cx="1166813" cy="1782762"/>
            <a:chOff x="238" y="1217"/>
            <a:chExt cx="735" cy="1123"/>
          </a:xfrm>
        </p:grpSpPr>
        <p:sp>
          <p:nvSpPr>
            <p:cNvPr id="19538" name="Text Box 82">
              <a:extLst>
                <a:ext uri="{FF2B5EF4-FFF2-40B4-BE49-F238E27FC236}">
                  <a16:creationId xmlns:a16="http://schemas.microsoft.com/office/drawing/2014/main" id="{344BDBAB-3438-B8C9-5646-8CDABA2E0B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" y="2052"/>
              <a:ext cx="69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2400" b="1" i="1">
                  <a:solidFill>
                    <a:schemeClr val="accent2"/>
                  </a:solidFill>
                </a:rPr>
                <a:t>cordia</a:t>
              </a:r>
              <a:endParaRPr lang="en-US" altLang="en-US" sz="2400" b="1">
                <a:solidFill>
                  <a:schemeClr val="accent2"/>
                </a:solidFill>
              </a:endParaRPr>
            </a:p>
          </p:txBody>
        </p:sp>
        <p:sp>
          <p:nvSpPr>
            <p:cNvPr id="19539" name="Text Box 83">
              <a:extLst>
                <a:ext uri="{FF2B5EF4-FFF2-40B4-BE49-F238E27FC236}">
                  <a16:creationId xmlns:a16="http://schemas.microsoft.com/office/drawing/2014/main" id="{BEE7A071-E0D8-C8A3-1FE7-E99EA1DDC4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" y="1217"/>
              <a:ext cx="73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2400" b="1" i="1">
                  <a:solidFill>
                    <a:schemeClr val="accent2"/>
                  </a:solidFill>
                </a:rPr>
                <a:t>Miseri-</a:t>
              </a:r>
              <a:endParaRPr lang="en-US" altLang="en-US" sz="2400" b="1">
                <a:solidFill>
                  <a:schemeClr val="accent2"/>
                </a:solidFill>
              </a:endParaRPr>
            </a:p>
          </p:txBody>
        </p:sp>
      </p:grpSp>
      <p:sp>
        <p:nvSpPr>
          <p:cNvPr id="19540" name="Rectangle 84">
            <a:extLst>
              <a:ext uri="{FF2B5EF4-FFF2-40B4-BE49-F238E27FC236}">
                <a16:creationId xmlns:a16="http://schemas.microsoft.com/office/drawing/2014/main" id="{C4ABF341-43D0-3929-31CC-9EE611B994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0" y="2255838"/>
            <a:ext cx="922338" cy="822325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43" name="Text Box 87">
            <a:extLst>
              <a:ext uri="{FF2B5EF4-FFF2-40B4-BE49-F238E27FC236}">
                <a16:creationId xmlns:a16="http://schemas.microsoft.com/office/drawing/2014/main" id="{EDEC5417-905A-7C11-2D28-CF1FFD8C5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275" y="2247900"/>
            <a:ext cx="10144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s-MX" altLang="en-US" sz="2400" b="1">
                <a:solidFill>
                  <a:schemeClr val="accent2"/>
                </a:solidFill>
              </a:rPr>
              <a:t>El</a:t>
            </a:r>
            <a:br>
              <a:rPr lang="es-MX" altLang="en-US" sz="2400" b="1">
                <a:solidFill>
                  <a:schemeClr val="accent2"/>
                </a:solidFill>
              </a:rPr>
            </a:br>
            <a:r>
              <a:rPr lang="es-MX" altLang="en-US" sz="2400" b="1">
                <a:solidFill>
                  <a:schemeClr val="accent2"/>
                </a:solidFill>
              </a:rPr>
              <a:t>Pacto</a:t>
            </a:r>
          </a:p>
        </p:txBody>
      </p:sp>
      <p:sp>
        <p:nvSpPr>
          <p:cNvPr id="19547" name="Text Box 91">
            <a:extLst>
              <a:ext uri="{FF2B5EF4-FFF2-40B4-BE49-F238E27FC236}">
                <a16:creationId xmlns:a16="http://schemas.microsoft.com/office/drawing/2014/main" id="{8342944C-21CF-EAAE-E5BA-C7CD8D03E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8088" y="2393950"/>
            <a:ext cx="15081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s-MX" altLang="en-US" sz="2500" b="1" i="1">
                <a:solidFill>
                  <a:srgbClr val="CC3300"/>
                </a:solidFill>
              </a:rPr>
              <a:t>Cristiano</a:t>
            </a:r>
            <a:endParaRPr lang="es-MX" altLang="en-US" sz="4000" i="1">
              <a:solidFill>
                <a:srgbClr val="CC3300"/>
              </a:solidFill>
            </a:endParaRPr>
          </a:p>
        </p:txBody>
      </p:sp>
      <p:grpSp>
        <p:nvGrpSpPr>
          <p:cNvPr id="19563" name="Group 107">
            <a:extLst>
              <a:ext uri="{FF2B5EF4-FFF2-40B4-BE49-F238E27FC236}">
                <a16:creationId xmlns:a16="http://schemas.microsoft.com/office/drawing/2014/main" id="{F3321F16-85CF-10FB-00DF-AB0C2BE49C0C}"/>
              </a:ext>
            </a:extLst>
          </p:cNvPr>
          <p:cNvGrpSpPr>
            <a:grpSpLocks/>
          </p:cNvGrpSpPr>
          <p:nvPr/>
        </p:nvGrpSpPr>
        <p:grpSpPr bwMode="auto">
          <a:xfrm>
            <a:off x="5398599" y="2383937"/>
            <a:ext cx="581025" cy="1520825"/>
            <a:chOff x="3400" y="1498"/>
            <a:chExt cx="366" cy="958"/>
          </a:xfrm>
        </p:grpSpPr>
        <p:sp>
          <p:nvSpPr>
            <p:cNvPr id="19549" name="Oval 93">
              <a:extLst>
                <a:ext uri="{FF2B5EF4-FFF2-40B4-BE49-F238E27FC236}">
                  <a16:creationId xmlns:a16="http://schemas.microsoft.com/office/drawing/2014/main" id="{B1160B0F-878A-3C84-4C0C-A45F536A778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498" y="1498"/>
              <a:ext cx="162" cy="20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50" name="Line 94">
              <a:extLst>
                <a:ext uri="{FF2B5EF4-FFF2-40B4-BE49-F238E27FC236}">
                  <a16:creationId xmlns:a16="http://schemas.microsoft.com/office/drawing/2014/main" id="{9317F142-8F5B-35C6-D7C9-1D55568E0E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80" y="1703"/>
              <a:ext cx="0" cy="41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1" name="Line 95">
              <a:extLst>
                <a:ext uri="{FF2B5EF4-FFF2-40B4-BE49-F238E27FC236}">
                  <a16:creationId xmlns:a16="http://schemas.microsoft.com/office/drawing/2014/main" id="{E30A22D8-CB23-8085-E236-153939889E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72" y="1775"/>
              <a:ext cx="2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2" name="Line 96">
              <a:extLst>
                <a:ext uri="{FF2B5EF4-FFF2-40B4-BE49-F238E27FC236}">
                  <a16:creationId xmlns:a16="http://schemas.microsoft.com/office/drawing/2014/main" id="{0FC2F449-417E-44DB-CCE5-1BF3DD6C0F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88" y="1766"/>
              <a:ext cx="78" cy="1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3" name="Line 97">
              <a:extLst>
                <a:ext uri="{FF2B5EF4-FFF2-40B4-BE49-F238E27FC236}">
                  <a16:creationId xmlns:a16="http://schemas.microsoft.com/office/drawing/2014/main" id="{C23469D1-5FEB-54F4-A424-EA7CEE7092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78" y="1769"/>
              <a:ext cx="0" cy="20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4" name="Line 98">
              <a:extLst>
                <a:ext uri="{FF2B5EF4-FFF2-40B4-BE49-F238E27FC236}">
                  <a16:creationId xmlns:a16="http://schemas.microsoft.com/office/drawing/2014/main" id="{F48B21FA-92B6-DE3B-AE3C-8DF4BB33F2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63" y="2105"/>
              <a:ext cx="23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5" name="Line 99">
              <a:extLst>
                <a:ext uri="{FF2B5EF4-FFF2-40B4-BE49-F238E27FC236}">
                  <a16:creationId xmlns:a16="http://schemas.microsoft.com/office/drawing/2014/main" id="{E7BBD289-1119-FAD1-1249-5D2A1702D6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88" y="2096"/>
              <a:ext cx="0" cy="35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6" name="Line 100">
              <a:extLst>
                <a:ext uri="{FF2B5EF4-FFF2-40B4-BE49-F238E27FC236}">
                  <a16:creationId xmlns:a16="http://schemas.microsoft.com/office/drawing/2014/main" id="{2E91D526-E2DF-63B7-580D-3844B86476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69" y="2102"/>
              <a:ext cx="0" cy="35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7" name="Line 101">
              <a:extLst>
                <a:ext uri="{FF2B5EF4-FFF2-40B4-BE49-F238E27FC236}">
                  <a16:creationId xmlns:a16="http://schemas.microsoft.com/office/drawing/2014/main" id="{B75380F9-86CF-F3B5-5AE8-DE45DFA7B0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00" y="1961"/>
              <a:ext cx="75" cy="13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8" name="Line 102">
              <a:extLst>
                <a:ext uri="{FF2B5EF4-FFF2-40B4-BE49-F238E27FC236}">
                  <a16:creationId xmlns:a16="http://schemas.microsoft.com/office/drawing/2014/main" id="{6BB13AC2-9ED9-AAA8-D469-0800E76655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57" y="1928"/>
              <a:ext cx="9" cy="15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559" name="Text Box 103">
            <a:extLst>
              <a:ext uri="{FF2B5EF4-FFF2-40B4-BE49-F238E27FC236}">
                <a16:creationId xmlns:a16="http://schemas.microsoft.com/office/drawing/2014/main" id="{E623F545-AE1E-B5D7-06B0-F790A7164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3588" y="2422525"/>
            <a:ext cx="804862" cy="469900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" tIns="9144" rIns="9144" bIns="9144"/>
          <a:lstStyle/>
          <a:p>
            <a:pPr algn="ctr"/>
            <a:r>
              <a:rPr lang="es-MX" altLang="en-US" sz="2400" b="1">
                <a:solidFill>
                  <a:schemeClr val="accent2"/>
                </a:solidFill>
              </a:rPr>
              <a:t>Orar</a:t>
            </a:r>
            <a:endParaRPr lang="es-MX" altLang="en-US" sz="4000" b="1">
              <a:solidFill>
                <a:schemeClr val="accent2"/>
              </a:solidFill>
            </a:endParaRPr>
          </a:p>
        </p:txBody>
      </p:sp>
      <p:sp>
        <p:nvSpPr>
          <p:cNvPr id="19560" name="Text Box 104">
            <a:extLst>
              <a:ext uri="{FF2B5EF4-FFF2-40B4-BE49-F238E27FC236}">
                <a16:creationId xmlns:a16="http://schemas.microsoft.com/office/drawing/2014/main" id="{51D0FD6B-454E-3033-88F7-6D8FB58497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1338" y="3181350"/>
            <a:ext cx="1484312" cy="484188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" tIns="9144" rIns="9144" bIns="9144" anchor="ctr"/>
          <a:lstStyle/>
          <a:p>
            <a:pPr algn="ctr"/>
            <a:r>
              <a:rPr lang="es-MX" altLang="en-US" sz="2400" b="1">
                <a:solidFill>
                  <a:schemeClr val="accent2"/>
                </a:solidFill>
              </a:rPr>
              <a:t>Velar</a:t>
            </a:r>
          </a:p>
        </p:txBody>
      </p:sp>
      <p:sp>
        <p:nvSpPr>
          <p:cNvPr id="19561" name="Text Box 105">
            <a:extLst>
              <a:ext uri="{FF2B5EF4-FFF2-40B4-BE49-F238E27FC236}">
                <a16:creationId xmlns:a16="http://schemas.microsoft.com/office/drawing/2014/main" id="{CDD526DF-2088-B220-D2EE-CCE5CA500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2450" y="1706563"/>
            <a:ext cx="1481138" cy="485775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/>
          <a:p>
            <a:pPr algn="ctr"/>
            <a:r>
              <a:rPr lang="es-MX" altLang="en-US" sz="2400" b="1">
                <a:solidFill>
                  <a:schemeClr val="accent2"/>
                </a:solidFill>
              </a:rPr>
              <a:t>La Cena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85185E-6 L -0.15139 0.234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95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69" y="11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81481E-6 L -0.42257 -4.81481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95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>
            <a:extLst>
              <a:ext uri="{FF2B5EF4-FFF2-40B4-BE49-F238E27FC236}">
                <a16:creationId xmlns:a16="http://schemas.microsoft.com/office/drawing/2014/main" id="{59369BFB-8236-1C31-1257-5A343CC335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59191"/>
            <a:ext cx="91440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MX" altLang="en-US" sz="2400" dirty="0"/>
              <a:t>1. </a:t>
            </a:r>
            <a:r>
              <a:rPr lang="es-MX" altLang="en-US" sz="2400" baseline="30000" dirty="0"/>
              <a:t>:22 </a:t>
            </a:r>
            <a:r>
              <a:rPr lang="es-MX" altLang="en-US" sz="2400" dirty="0"/>
              <a:t>“</a:t>
            </a:r>
            <a:r>
              <a:rPr lang="es-MX" altLang="en-US" sz="2400" b="1" dirty="0">
                <a:solidFill>
                  <a:schemeClr val="accent2"/>
                </a:solidFill>
              </a:rPr>
              <a:t>Acerquémonos</a:t>
            </a:r>
            <a:r>
              <a:rPr lang="es-MX" altLang="en-US" sz="2400" dirty="0"/>
              <a:t>…</a:t>
            </a:r>
          </a:p>
          <a:p>
            <a:pPr algn="ctr"/>
            <a:r>
              <a:rPr lang="es-MX" altLang="en-US" sz="2400" b="1" dirty="0"/>
              <a:t>con corazón sincero, en plena certidumbre de fe</a:t>
            </a:r>
            <a:r>
              <a:rPr lang="es-MX" altLang="en-US" sz="2400" dirty="0"/>
              <a:t>”</a:t>
            </a:r>
            <a:endParaRPr lang="es-MX" altLang="en-US" sz="2400" b="1" dirty="0"/>
          </a:p>
          <a:p>
            <a:pPr algn="ctr"/>
            <a:r>
              <a:rPr lang="es-MX" altLang="en-US" sz="2400" dirty="0"/>
              <a:t> (“Si crees de todo corazón” -- </a:t>
            </a:r>
            <a:r>
              <a:rPr lang="es-MX" altLang="en-US" sz="2000" i="1" dirty="0"/>
              <a:t>Hechos 8:37</a:t>
            </a:r>
            <a:r>
              <a:rPr lang="es-MX" altLang="en-US" sz="2400" dirty="0"/>
              <a:t>)</a:t>
            </a:r>
          </a:p>
          <a:p>
            <a:pPr algn="ctr"/>
            <a:r>
              <a:rPr lang="es-MX" altLang="en-US" sz="2400" dirty="0"/>
              <a:t>“</a:t>
            </a:r>
            <a:r>
              <a:rPr lang="es-MX" altLang="en-US" sz="2400" b="1" dirty="0"/>
              <a:t>Purificados los corazones de mala conciencia</a:t>
            </a:r>
            <a:r>
              <a:rPr lang="es-MX" altLang="en-US" sz="2400" dirty="0"/>
              <a:t>” </a:t>
            </a:r>
            <a:br>
              <a:rPr lang="es-MX" altLang="en-US" sz="2400" dirty="0"/>
            </a:br>
            <a:r>
              <a:rPr lang="es-MX" altLang="en-US" sz="2400" dirty="0"/>
              <a:t>(por la sangre de Jesús, </a:t>
            </a:r>
            <a:r>
              <a:rPr lang="es-MX" altLang="en-US" sz="2000" i="1" dirty="0"/>
              <a:t>Heb. 9:14</a:t>
            </a:r>
            <a:r>
              <a:rPr lang="es-MX" altLang="en-US" sz="2400" dirty="0"/>
              <a:t>)</a:t>
            </a:r>
          </a:p>
          <a:p>
            <a:pPr algn="ctr"/>
            <a:r>
              <a:rPr lang="es-MX" altLang="en-US" sz="2400" dirty="0"/>
              <a:t>“y lavados los cuerpos con agua pura” </a:t>
            </a:r>
            <a:br>
              <a:rPr lang="es-MX" altLang="en-US" sz="2400" dirty="0"/>
            </a:br>
            <a:r>
              <a:rPr lang="es-MX" altLang="en-US" sz="2400" dirty="0"/>
              <a:t>(o sea, bautizado, </a:t>
            </a:r>
            <a:r>
              <a:rPr lang="es-MX" altLang="en-US" sz="2000" i="1" dirty="0"/>
              <a:t>1 Ped. 3:21</a:t>
            </a:r>
            <a:r>
              <a:rPr lang="es-MX" altLang="en-US" sz="2400" dirty="0"/>
              <a:t>)</a:t>
            </a:r>
            <a:endParaRPr lang="es-MX" altLang="en-US" dirty="0"/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DAA97C64-EA4F-4BB5-3E85-4054D280C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800"/>
            <a:ext cx="914400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MX" altLang="en-US" sz="4800">
                <a:solidFill>
                  <a:schemeClr val="accent2"/>
                </a:solidFill>
              </a:rPr>
              <a:t>Aplicación:</a:t>
            </a:r>
          </a:p>
          <a:p>
            <a:pPr algn="ctr"/>
            <a:endParaRPr lang="es-MX" altLang="en-US" sz="1000" b="1"/>
          </a:p>
          <a:p>
            <a:pPr algn="ctr"/>
            <a:r>
              <a:rPr lang="es-MX" altLang="en-US" sz="3200" b="1"/>
              <a:t>Hagamos 3 Cosas:</a:t>
            </a:r>
            <a:r>
              <a:rPr lang="es-MX" altLang="en-US" sz="2400"/>
              <a:t> </a:t>
            </a:r>
          </a:p>
        </p:txBody>
      </p:sp>
      <p:sp>
        <p:nvSpPr>
          <p:cNvPr id="8200" name="Rectangle 8">
            <a:extLst>
              <a:ext uri="{FF2B5EF4-FFF2-40B4-BE49-F238E27FC236}">
                <a16:creationId xmlns:a16="http://schemas.microsoft.com/office/drawing/2014/main" id="{49D9FEB2-1F8E-69E9-B724-0B53290AF1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18050"/>
            <a:ext cx="9144000" cy="2165350"/>
          </a:xfrm>
          <a:prstGeom prst="rect">
            <a:avLst/>
          </a:prstGeom>
          <a:solidFill>
            <a:srgbClr val="0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MX" altLang="en-US" sz="2800" i="1">
                <a:solidFill>
                  <a:schemeClr val="bg1"/>
                </a:solidFill>
              </a:rPr>
              <a:t>Imagínase un sacerdote que… </a:t>
            </a:r>
          </a:p>
          <a:p>
            <a:pPr algn="ctr"/>
            <a:r>
              <a:rPr lang="es-MX" altLang="en-US" sz="2800" i="1">
                <a:solidFill>
                  <a:schemeClr val="bg1"/>
                </a:solidFill>
              </a:rPr>
              <a:t>queda afuera (evita la presencia de Dios) ... </a:t>
            </a:r>
          </a:p>
          <a:p>
            <a:pPr algn="ctr"/>
            <a:r>
              <a:rPr lang="es-MX" altLang="en-US" sz="2800" i="1">
                <a:solidFill>
                  <a:schemeClr val="bg1"/>
                </a:solidFill>
              </a:rPr>
              <a:t>o, rehusa lavarse (no es bautizado) ... </a:t>
            </a:r>
          </a:p>
          <a:p>
            <a:pPr algn="ctr"/>
            <a:r>
              <a:rPr lang="es-MX" altLang="en-US" sz="2800" i="1">
                <a:solidFill>
                  <a:schemeClr val="bg1"/>
                </a:solidFill>
              </a:rPr>
              <a:t>o, no se viste bien (comete pecado).</a:t>
            </a:r>
            <a:r>
              <a:rPr lang="es-MX" altLang="en-US" sz="2400" i="1">
                <a:solidFill>
                  <a:schemeClr val="bg1"/>
                </a:solidFill>
              </a:rPr>
              <a:t> </a:t>
            </a:r>
          </a:p>
          <a:p>
            <a:pPr algn="ctr"/>
            <a:endParaRPr lang="es-MX" altLang="en-US" sz="2400" i="1">
              <a:solidFill>
                <a:schemeClr val="bg1"/>
              </a:solidFill>
            </a:endParaRPr>
          </a:p>
        </p:txBody>
      </p:sp>
      <p:sp>
        <p:nvSpPr>
          <p:cNvPr id="8201" name="Rectangle 9">
            <a:extLst>
              <a:ext uri="{FF2B5EF4-FFF2-40B4-BE49-F238E27FC236}">
                <a16:creationId xmlns:a16="http://schemas.microsoft.com/office/drawing/2014/main" id="{01782D36-A526-A859-33CF-22D5A271C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7775" y="84138"/>
            <a:ext cx="2720975" cy="831850"/>
          </a:xfrm>
          <a:prstGeom prst="rect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s-MX" altLang="en-US" sz="2400" b="1" i="1" dirty="0">
                <a:solidFill>
                  <a:schemeClr val="bg1"/>
                </a:solidFill>
              </a:rPr>
              <a:t>Lea </a:t>
            </a:r>
            <a:br>
              <a:rPr lang="es-MX" altLang="en-US" sz="2400" b="1" i="1" dirty="0">
                <a:solidFill>
                  <a:schemeClr val="bg1"/>
                </a:solidFill>
              </a:rPr>
            </a:br>
            <a:r>
              <a:rPr lang="es-MX" altLang="en-US" sz="2400" b="1" i="1" dirty="0">
                <a:solidFill>
                  <a:schemeClr val="bg1"/>
                </a:solidFill>
              </a:rPr>
              <a:t>Hebreos 10:19-25</a:t>
            </a:r>
            <a:endParaRPr lang="en-US" altLang="en-US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2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2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2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2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uiExpand="1" build="p"/>
      <p:bldP spid="8200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>
            <a:extLst>
              <a:ext uri="{FF2B5EF4-FFF2-40B4-BE49-F238E27FC236}">
                <a16:creationId xmlns:a16="http://schemas.microsoft.com/office/drawing/2014/main" id="{BAA76571-003C-239C-8CD6-8348D58C3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16463"/>
            <a:ext cx="9144000" cy="2492990"/>
          </a:xfrm>
          <a:prstGeom prst="rect">
            <a:avLst/>
          </a:prstGeom>
          <a:solidFill>
            <a:srgbClr val="0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MX" altLang="en-US" sz="2800" i="1" dirty="0">
                <a:solidFill>
                  <a:schemeClr val="bg1"/>
                </a:solidFill>
              </a:rPr>
              <a:t>Imagínase un sacerdote que… </a:t>
            </a:r>
          </a:p>
          <a:p>
            <a:pPr algn="ctr"/>
            <a:r>
              <a:rPr lang="es-MX" altLang="en-US" sz="2800" i="1" dirty="0">
                <a:solidFill>
                  <a:schemeClr val="bg1"/>
                </a:solidFill>
              </a:rPr>
              <a:t>cambia el servicio (como Nadab Y Abiú, Levítico 10) ... </a:t>
            </a:r>
          </a:p>
          <a:p>
            <a:pPr algn="ctr"/>
            <a:r>
              <a:rPr lang="es-MX" altLang="en-US" sz="2800" i="1" dirty="0">
                <a:solidFill>
                  <a:schemeClr val="bg1"/>
                </a:solidFill>
              </a:rPr>
              <a:t>o, que desea salir.</a:t>
            </a:r>
          </a:p>
          <a:p>
            <a:pPr algn="ctr"/>
            <a:endParaRPr lang="en-US" altLang="en-US" sz="2400" i="1" dirty="0">
              <a:solidFill>
                <a:schemeClr val="bg1"/>
              </a:solidFill>
            </a:endParaRPr>
          </a:p>
          <a:p>
            <a:pPr algn="ctr"/>
            <a:endParaRPr lang="en-US" altLang="en-US" sz="2400" i="1" dirty="0">
              <a:solidFill>
                <a:schemeClr val="bg1"/>
              </a:solidFill>
            </a:endParaRPr>
          </a:p>
          <a:p>
            <a:pPr algn="ctr"/>
            <a:endParaRPr lang="en-US" altLang="en-US" sz="2400" i="1" dirty="0">
              <a:solidFill>
                <a:schemeClr val="bg1"/>
              </a:solidFill>
            </a:endParaRP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AC4DACE1-1B46-D0D3-C285-20F30DC6F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36725"/>
            <a:ext cx="91440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MX" altLang="en-US" sz="2400" dirty="0"/>
              <a:t>2. </a:t>
            </a:r>
            <a:r>
              <a:rPr lang="es-MX" altLang="en-US" sz="2400" b="1" dirty="0">
                <a:solidFill>
                  <a:schemeClr val="accent2"/>
                </a:solidFill>
              </a:rPr>
              <a:t>Estemos firme</a:t>
            </a:r>
            <a:endParaRPr lang="es-MX" altLang="en-US" sz="2400" dirty="0"/>
          </a:p>
          <a:p>
            <a:pPr algn="ctr"/>
            <a:endParaRPr lang="es-MX" altLang="en-US" sz="1200" dirty="0"/>
          </a:p>
          <a:p>
            <a:pPr algn="ctr"/>
            <a:r>
              <a:rPr lang="es-MX" altLang="en-US" sz="2400" baseline="30000" dirty="0"/>
              <a:t>:23 </a:t>
            </a:r>
            <a:r>
              <a:rPr lang="es-MX" altLang="en-US" sz="2400" dirty="0"/>
              <a:t>“</a:t>
            </a:r>
            <a:r>
              <a:rPr lang="es-MX" altLang="en-US" sz="2400" b="1" dirty="0"/>
              <a:t>Mantengamos firme, sin fluctuar, </a:t>
            </a:r>
            <a:r>
              <a:rPr lang="es-MX" altLang="en-US" sz="2400" dirty="0"/>
              <a:t>la profesión de nuestra esperanza </a:t>
            </a:r>
            <a:r>
              <a:rPr lang="es-MX" altLang="en-US" sz="2400" b="1" dirty="0"/>
              <a:t>porque fiel es el que prometió</a:t>
            </a:r>
            <a:r>
              <a:rPr lang="es-MX" altLang="en-US" sz="2400" dirty="0"/>
              <a:t>”</a:t>
            </a:r>
          </a:p>
          <a:p>
            <a:pPr algn="ctr"/>
            <a:r>
              <a:rPr lang="es-MX" altLang="en-US" sz="2400" i="1" dirty="0"/>
              <a:t>(Doctrina y convicción personal)</a:t>
            </a:r>
          </a:p>
          <a:p>
            <a:pPr algn="ctr"/>
            <a:endParaRPr lang="es-MX" altLang="en-US" sz="1200" dirty="0"/>
          </a:p>
        </p:txBody>
      </p:sp>
      <p:sp>
        <p:nvSpPr>
          <p:cNvPr id="16392" name="Rectangle 8">
            <a:extLst>
              <a:ext uri="{FF2B5EF4-FFF2-40B4-BE49-F238E27FC236}">
                <a16:creationId xmlns:a16="http://schemas.microsoft.com/office/drawing/2014/main" id="{F94CDBA6-B45A-EDF4-1515-892F78167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800"/>
            <a:ext cx="914400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MX" altLang="en-US" sz="4800">
                <a:solidFill>
                  <a:schemeClr val="accent2"/>
                </a:solidFill>
              </a:rPr>
              <a:t>Aplicación:</a:t>
            </a:r>
          </a:p>
          <a:p>
            <a:pPr algn="ctr"/>
            <a:endParaRPr lang="es-MX" altLang="en-US" sz="1000" b="1"/>
          </a:p>
          <a:p>
            <a:pPr algn="ctr"/>
            <a:r>
              <a:rPr lang="es-MX" altLang="en-US" sz="3200" b="1"/>
              <a:t>Hagamos 3 Cosas:</a:t>
            </a:r>
            <a:r>
              <a:rPr lang="es-MX" altLang="en-US" sz="2400"/>
              <a:t> 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22114011-6781-45AB-0274-9DAF91193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7775" y="84138"/>
            <a:ext cx="2720975" cy="831850"/>
          </a:xfrm>
          <a:prstGeom prst="rect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/>
            <a:r>
              <a:rPr lang="es-MX" altLang="en-US" sz="2400" b="1" i="1" dirty="0">
                <a:solidFill>
                  <a:schemeClr val="bg1"/>
                </a:solidFill>
              </a:rPr>
              <a:t> </a:t>
            </a:r>
            <a:br>
              <a:rPr lang="es-MX" altLang="en-US" sz="2400" b="1" i="1" dirty="0">
                <a:solidFill>
                  <a:schemeClr val="bg1"/>
                </a:solidFill>
              </a:rPr>
            </a:br>
            <a:r>
              <a:rPr lang="es-MX" altLang="en-US" sz="2400" b="1" i="1" dirty="0">
                <a:solidFill>
                  <a:schemeClr val="bg1"/>
                </a:solidFill>
              </a:rPr>
              <a:t>Hebreos 10:23</a:t>
            </a:r>
            <a:endParaRPr lang="en-US" altLang="en-US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build="p" autoUpdateAnimBg="0"/>
      <p:bldP spid="16390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9A548B-D510-B7A3-78C0-D56B77825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EEE68CD5-2B93-1DF8-17E0-A861BF4EF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36725"/>
            <a:ext cx="9144000" cy="363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MX" altLang="en-US" sz="2400" dirty="0"/>
              <a:t>3.</a:t>
            </a:r>
            <a:r>
              <a:rPr lang="es-MX" altLang="en-US" sz="2400" b="1" dirty="0"/>
              <a:t> </a:t>
            </a:r>
            <a:r>
              <a:rPr lang="es-MX" altLang="en-US" sz="2400" baseline="30000" dirty="0"/>
              <a:t>:24 </a:t>
            </a:r>
            <a:r>
              <a:rPr lang="es-MX" altLang="en-US" sz="2400" dirty="0"/>
              <a:t>“</a:t>
            </a:r>
            <a:r>
              <a:rPr lang="es-MX" altLang="en-US" sz="2400" b="1" dirty="0">
                <a:solidFill>
                  <a:schemeClr val="accent2"/>
                </a:solidFill>
              </a:rPr>
              <a:t>Considerémonos unos a otros</a:t>
            </a:r>
          </a:p>
          <a:p>
            <a:pPr algn="ctr"/>
            <a:endParaRPr lang="es-MX" altLang="en-US" sz="600" b="1" dirty="0">
              <a:solidFill>
                <a:schemeClr val="accent2"/>
              </a:solidFill>
            </a:endParaRPr>
          </a:p>
          <a:p>
            <a:pPr algn="ctr"/>
            <a:endParaRPr lang="es-MX" altLang="en-US" sz="600" dirty="0"/>
          </a:p>
          <a:p>
            <a:pPr algn="ctr"/>
            <a:r>
              <a:rPr lang="es-ES" altLang="en-US" sz="2400" b="1" dirty="0"/>
              <a:t>para estimularnos al amor y a las buenas obras</a:t>
            </a:r>
            <a:r>
              <a:rPr lang="es-ES" altLang="en-US" sz="2400" dirty="0"/>
              <a:t>”</a:t>
            </a:r>
            <a:endParaRPr lang="es-ES" altLang="en-US" sz="2400" b="1" dirty="0"/>
          </a:p>
          <a:p>
            <a:pPr algn="ctr"/>
            <a:endParaRPr lang="es-MX" altLang="en-US" sz="1000" dirty="0"/>
          </a:p>
          <a:p>
            <a:pPr algn="ctr"/>
            <a:r>
              <a:rPr lang="es-MX" altLang="en-US" sz="2000" dirty="0"/>
              <a:t>“Mirad, hermanos, que </a:t>
            </a:r>
            <a:r>
              <a:rPr lang="es-MX" altLang="en-US" sz="2000" b="1" dirty="0"/>
              <a:t>no haya </a:t>
            </a:r>
            <a:r>
              <a:rPr lang="es-MX" altLang="en-US" sz="2000" dirty="0"/>
              <a:t>en ninguno de vosotros </a:t>
            </a:r>
            <a:br>
              <a:rPr lang="es-MX" altLang="en-US" sz="2000" dirty="0"/>
            </a:br>
            <a:r>
              <a:rPr lang="es-MX" altLang="en-US" sz="2000" b="1" dirty="0"/>
              <a:t>corazón malo </a:t>
            </a:r>
            <a:r>
              <a:rPr lang="es-MX" altLang="en-US" sz="2000" dirty="0"/>
              <a:t>de </a:t>
            </a:r>
            <a:r>
              <a:rPr lang="es-MX" altLang="en-US" sz="2000" b="1" dirty="0"/>
              <a:t>incredulidad</a:t>
            </a:r>
            <a:r>
              <a:rPr lang="es-MX" altLang="en-US" sz="2000" dirty="0"/>
              <a:t> para </a:t>
            </a:r>
            <a:r>
              <a:rPr lang="es-MX" altLang="en-US" sz="2000" b="1" dirty="0"/>
              <a:t>apartarse</a:t>
            </a:r>
            <a:r>
              <a:rPr lang="es-MX" altLang="en-US" sz="2000" dirty="0"/>
              <a:t> del Dios vivo; </a:t>
            </a:r>
            <a:br>
              <a:rPr lang="es-MX" altLang="en-US" sz="2000" dirty="0"/>
            </a:br>
            <a:r>
              <a:rPr lang="es-MX" altLang="en-US" sz="2000" baseline="30000" dirty="0"/>
              <a:t>13</a:t>
            </a:r>
            <a:r>
              <a:rPr lang="es-MX" altLang="en-US" sz="2000" dirty="0"/>
              <a:t> Antes </a:t>
            </a:r>
            <a:r>
              <a:rPr lang="es-MX" altLang="en-US" sz="2000" b="1" dirty="0"/>
              <a:t>exhortaos</a:t>
            </a:r>
            <a:r>
              <a:rPr lang="es-MX" altLang="en-US" sz="2000" dirty="0"/>
              <a:t> los unos a los otros cada día, </a:t>
            </a:r>
            <a:br>
              <a:rPr lang="es-MX" altLang="en-US" sz="2000" dirty="0"/>
            </a:br>
            <a:r>
              <a:rPr lang="es-MX" altLang="en-US" sz="2000" dirty="0"/>
              <a:t>entre tanto que se dice: Hoy; </a:t>
            </a:r>
            <a:br>
              <a:rPr lang="es-MX" altLang="en-US" sz="2000" dirty="0"/>
            </a:br>
            <a:r>
              <a:rPr lang="es-MX" altLang="en-US" sz="2000" dirty="0"/>
              <a:t>para que </a:t>
            </a:r>
            <a:r>
              <a:rPr lang="es-MX" altLang="en-US" sz="2000" b="1" dirty="0"/>
              <a:t>ninguno</a:t>
            </a:r>
            <a:r>
              <a:rPr lang="es-MX" altLang="en-US" sz="2000" dirty="0"/>
              <a:t> de vosotros </a:t>
            </a:r>
            <a:r>
              <a:rPr lang="es-MX" altLang="en-US" sz="2000" b="1" dirty="0"/>
              <a:t>se</a:t>
            </a:r>
            <a:r>
              <a:rPr lang="es-MX" altLang="en-US" sz="2000" dirty="0"/>
              <a:t> </a:t>
            </a:r>
            <a:r>
              <a:rPr lang="es-MX" altLang="en-US" sz="2000" b="1" dirty="0"/>
              <a:t>endurezca</a:t>
            </a:r>
            <a:r>
              <a:rPr lang="es-MX" altLang="en-US" sz="2000" dirty="0"/>
              <a:t> por el engaño del pecado. </a:t>
            </a:r>
            <a:br>
              <a:rPr lang="es-MX" altLang="en-US" sz="2000" dirty="0"/>
            </a:br>
            <a:r>
              <a:rPr lang="es-MX" altLang="en-US" sz="2000" baseline="30000" dirty="0"/>
              <a:t>14</a:t>
            </a:r>
            <a:r>
              <a:rPr lang="es-MX" altLang="en-US" sz="2000" dirty="0"/>
              <a:t> Porque somos hechos participantes de Cristo, </a:t>
            </a:r>
            <a:br>
              <a:rPr lang="es-MX" altLang="en-US" sz="2000" dirty="0"/>
            </a:br>
            <a:r>
              <a:rPr lang="es-MX" altLang="en-US" sz="2000" dirty="0"/>
              <a:t>con tal que </a:t>
            </a:r>
            <a:r>
              <a:rPr lang="es-MX" altLang="en-US" sz="2000" b="1" dirty="0"/>
              <a:t>retengamos firme hasta el fin </a:t>
            </a:r>
            <a:br>
              <a:rPr lang="es-MX" altLang="en-US" sz="2000" b="1" dirty="0"/>
            </a:br>
            <a:r>
              <a:rPr lang="es-MX" altLang="en-US" sz="2000" dirty="0"/>
              <a:t>nuestra confianza del principio.” -- </a:t>
            </a:r>
            <a:r>
              <a:rPr lang="es-MX" altLang="en-US" i="1" dirty="0"/>
              <a:t>Hebreos 3:12-14</a:t>
            </a:r>
            <a:endParaRPr lang="es-MX" altLang="en-US" sz="2000" dirty="0"/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id="{E5487761-C683-5E7A-76D5-B4CC7401A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800"/>
            <a:ext cx="914400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MX" altLang="en-US" sz="4800">
                <a:solidFill>
                  <a:schemeClr val="accent2"/>
                </a:solidFill>
              </a:rPr>
              <a:t>Aplicación:</a:t>
            </a:r>
          </a:p>
          <a:p>
            <a:pPr algn="ctr"/>
            <a:endParaRPr lang="es-MX" altLang="en-US" sz="1000" b="1"/>
          </a:p>
          <a:p>
            <a:pPr algn="ctr"/>
            <a:r>
              <a:rPr lang="es-MX" altLang="en-US" sz="3200" b="1"/>
              <a:t>Hagamos 3 Cosas:</a:t>
            </a:r>
            <a:r>
              <a:rPr lang="es-MX" altLang="en-US" sz="2400"/>
              <a:t> 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0CA9D2B-129D-7557-B52A-9EB38A3EB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7775" y="84138"/>
            <a:ext cx="2720975" cy="831850"/>
          </a:xfrm>
          <a:prstGeom prst="rect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/>
            <a:r>
              <a:rPr lang="es-MX" altLang="en-US" sz="2400" b="1" i="1" dirty="0">
                <a:solidFill>
                  <a:schemeClr val="bg1"/>
                </a:solidFill>
              </a:rPr>
              <a:t> </a:t>
            </a:r>
            <a:br>
              <a:rPr lang="es-MX" altLang="en-US" sz="2400" b="1" i="1" dirty="0">
                <a:solidFill>
                  <a:schemeClr val="bg1"/>
                </a:solidFill>
              </a:rPr>
            </a:br>
            <a:r>
              <a:rPr lang="es-MX" altLang="en-US" sz="2400" b="1" i="1" dirty="0">
                <a:solidFill>
                  <a:schemeClr val="bg1"/>
                </a:solidFill>
              </a:rPr>
              <a:t>Hebreos 10:24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54867945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08D300D-D710-6844-2BE9-7811993B8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36725"/>
            <a:ext cx="91440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s-MX" altLang="en-US" sz="2400" dirty="0"/>
              <a:t>3.</a:t>
            </a:r>
            <a:r>
              <a:rPr lang="es-MX" altLang="en-US" sz="2400" b="1" dirty="0"/>
              <a:t> </a:t>
            </a:r>
            <a:r>
              <a:rPr lang="es-MX" altLang="en-US" sz="2400" baseline="30000" dirty="0"/>
              <a:t>:24 </a:t>
            </a:r>
            <a:r>
              <a:rPr lang="es-MX" altLang="en-US" sz="2400" dirty="0"/>
              <a:t>“</a:t>
            </a:r>
            <a:r>
              <a:rPr lang="es-MX" altLang="en-US" sz="2400" b="1" dirty="0">
                <a:solidFill>
                  <a:schemeClr val="accent2"/>
                </a:solidFill>
              </a:rPr>
              <a:t>Considerémonos unos a otros</a:t>
            </a:r>
          </a:p>
          <a:p>
            <a:pPr algn="ctr"/>
            <a:endParaRPr lang="es-MX" altLang="en-US" sz="600" b="1" dirty="0">
              <a:solidFill>
                <a:schemeClr val="accent2"/>
              </a:solidFill>
            </a:endParaRPr>
          </a:p>
          <a:p>
            <a:pPr algn="ctr"/>
            <a:endParaRPr lang="es-MX" altLang="en-US" sz="600" dirty="0"/>
          </a:p>
          <a:p>
            <a:pPr algn="ctr"/>
            <a:r>
              <a:rPr lang="es-ES" altLang="en-US" sz="2400" b="1" dirty="0"/>
              <a:t>para estimularnos al amor y a las buenas obras</a:t>
            </a:r>
            <a:r>
              <a:rPr lang="es-ES" altLang="en-US" sz="2400" dirty="0"/>
              <a:t>”</a:t>
            </a:r>
            <a:endParaRPr lang="es-ES" altLang="en-US" sz="2400" b="1" dirty="0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1F6C4B8D-34DC-40C4-B813-91019C3635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16463"/>
            <a:ext cx="9144000" cy="2282825"/>
          </a:xfrm>
          <a:prstGeom prst="rect">
            <a:avLst/>
          </a:prstGeom>
          <a:solidFill>
            <a:srgbClr val="0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MX" altLang="en-US" sz="2400" i="1">
                <a:solidFill>
                  <a:schemeClr val="bg1"/>
                </a:solidFill>
              </a:rPr>
              <a:t>Imagínase un sacerdote que… </a:t>
            </a:r>
          </a:p>
          <a:p>
            <a:pPr algn="ctr"/>
            <a:r>
              <a:rPr lang="es-MX" altLang="en-US" sz="2400" i="1">
                <a:solidFill>
                  <a:schemeClr val="bg1"/>
                </a:solidFill>
              </a:rPr>
              <a:t>siempre critica a los otros sacerdotes ... </a:t>
            </a:r>
          </a:p>
          <a:p>
            <a:pPr algn="ctr"/>
            <a:r>
              <a:rPr lang="es-MX" altLang="en-US" sz="2400" i="1">
                <a:solidFill>
                  <a:schemeClr val="bg1"/>
                </a:solidFill>
              </a:rPr>
              <a:t>juzga a los otros ... </a:t>
            </a:r>
          </a:p>
          <a:p>
            <a:pPr algn="ctr"/>
            <a:r>
              <a:rPr lang="es-MX" altLang="en-US" sz="2400" i="1">
                <a:solidFill>
                  <a:schemeClr val="bg1"/>
                </a:solidFill>
              </a:rPr>
              <a:t>chismea de los otros ... </a:t>
            </a:r>
          </a:p>
          <a:p>
            <a:pPr algn="ctr"/>
            <a:r>
              <a:rPr lang="es-MX" altLang="en-US" sz="2400" i="1">
                <a:solidFill>
                  <a:schemeClr val="bg1"/>
                </a:solidFill>
              </a:rPr>
              <a:t>o, pelea con los otros sacerdotes.</a:t>
            </a:r>
          </a:p>
          <a:p>
            <a:pPr algn="ctr"/>
            <a:endParaRPr lang="es-MX" altLang="en-US" sz="2400" i="1">
              <a:solidFill>
                <a:schemeClr val="bg1"/>
              </a:solidFill>
            </a:endParaRPr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id="{148E5072-3DD9-F1CF-C572-851B116B5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800"/>
            <a:ext cx="914400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MX" altLang="en-US" sz="4800">
                <a:solidFill>
                  <a:schemeClr val="accent2"/>
                </a:solidFill>
              </a:rPr>
              <a:t>Aplicación:</a:t>
            </a:r>
          </a:p>
          <a:p>
            <a:pPr algn="ctr"/>
            <a:endParaRPr lang="es-MX" altLang="en-US" sz="1000" b="1"/>
          </a:p>
          <a:p>
            <a:pPr algn="ctr"/>
            <a:r>
              <a:rPr lang="es-MX" altLang="en-US" sz="3200" b="1"/>
              <a:t>Hagamos 3 Cosas:</a:t>
            </a:r>
            <a:r>
              <a:rPr lang="es-MX" altLang="en-US" sz="2400"/>
              <a:t> 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1ECF7E8-C50E-1B9B-141D-89671B35D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7775" y="84138"/>
            <a:ext cx="2720975" cy="831850"/>
          </a:xfrm>
          <a:prstGeom prst="rect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algn="ctr"/>
            <a:r>
              <a:rPr lang="es-MX" altLang="en-US" sz="2400" b="1" i="1" dirty="0">
                <a:solidFill>
                  <a:schemeClr val="bg1"/>
                </a:solidFill>
              </a:rPr>
              <a:t> </a:t>
            </a:r>
            <a:br>
              <a:rPr lang="es-MX" altLang="en-US" sz="2400" b="1" i="1" dirty="0">
                <a:solidFill>
                  <a:schemeClr val="bg1"/>
                </a:solidFill>
              </a:rPr>
            </a:br>
            <a:r>
              <a:rPr lang="es-MX" altLang="en-US" sz="2400" b="1" i="1" dirty="0">
                <a:solidFill>
                  <a:schemeClr val="bg1"/>
                </a:solidFill>
              </a:rPr>
              <a:t>Hebreos 10:24</a:t>
            </a:r>
            <a:endParaRPr lang="en-US" altLang="en-US" sz="2400" dirty="0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uiExpand="1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6" name="Rectangle 24">
            <a:extLst>
              <a:ext uri="{FF2B5EF4-FFF2-40B4-BE49-F238E27FC236}">
                <a16:creationId xmlns:a16="http://schemas.microsoft.com/office/drawing/2014/main" id="{2CCC9219-E0B7-CA39-8161-3B8CBFBD2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688" y="3754438"/>
            <a:ext cx="8977312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MX" altLang="en-US" sz="3600" b="1" dirty="0">
                <a:solidFill>
                  <a:schemeClr val="accent2"/>
                </a:solidFill>
              </a:rPr>
              <a:t>Invitación:</a:t>
            </a:r>
            <a:r>
              <a:rPr lang="es-MX" altLang="en-US" sz="1400" b="1" dirty="0"/>
              <a:t> </a:t>
            </a:r>
          </a:p>
          <a:p>
            <a:r>
              <a:rPr lang="es-MX" altLang="en-US" sz="3200" i="1" dirty="0"/>
              <a:t>¿Dónde estás tú? </a:t>
            </a:r>
            <a:r>
              <a:rPr lang="es-MX" altLang="en-US" sz="3200" dirty="0"/>
              <a:t>y </a:t>
            </a:r>
            <a:r>
              <a:rPr lang="es-MX" altLang="en-US" sz="3200" i="1" dirty="0"/>
              <a:t>¿Cómo vives?</a:t>
            </a:r>
          </a:p>
          <a:p>
            <a:pPr marL="458788" indent="-458788"/>
            <a:r>
              <a:rPr lang="es-MX" altLang="en-US" sz="2800" dirty="0"/>
              <a:t>Dura cosa es que Dios juzgará su pueblo. </a:t>
            </a:r>
            <a:br>
              <a:rPr lang="es-MX" altLang="en-US" sz="2800" dirty="0"/>
            </a:br>
            <a:r>
              <a:rPr lang="es-MX" altLang="en-US" sz="2800" b="1" dirty="0"/>
              <a:t>Hebreos 10:28-31</a:t>
            </a:r>
            <a:r>
              <a:rPr lang="es-MX" altLang="en-US" sz="2800" dirty="0"/>
              <a:t> </a:t>
            </a:r>
          </a:p>
          <a:p>
            <a:pPr marL="458788" indent="-458788"/>
            <a:r>
              <a:rPr lang="es-MX" altLang="en-US" sz="2800" i="1" dirty="0"/>
              <a:t>Pero si está afuera, ¡horrenda cosa es! </a:t>
            </a:r>
            <a:br>
              <a:rPr lang="es-MX" altLang="en-US" sz="2800" i="1" dirty="0"/>
            </a:br>
            <a:r>
              <a:rPr lang="es-MX" altLang="en-US" sz="2800" b="1" dirty="0"/>
              <a:t>Hebreos 10:35, 36, 39</a:t>
            </a:r>
          </a:p>
        </p:txBody>
      </p:sp>
      <p:sp>
        <p:nvSpPr>
          <p:cNvPr id="13340" name="Rectangle 28">
            <a:extLst>
              <a:ext uri="{FF2B5EF4-FFF2-40B4-BE49-F238E27FC236}">
                <a16:creationId xmlns:a16="http://schemas.microsoft.com/office/drawing/2014/main" id="{83F0B056-FA09-8487-7E4F-627E88061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5" y="839788"/>
            <a:ext cx="8772525" cy="2465387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3342" name="Group 30">
            <a:extLst>
              <a:ext uri="{FF2B5EF4-FFF2-40B4-BE49-F238E27FC236}">
                <a16:creationId xmlns:a16="http://schemas.microsoft.com/office/drawing/2014/main" id="{8CDDACA4-50AE-98C6-26E3-B174D2C8212E}"/>
              </a:ext>
            </a:extLst>
          </p:cNvPr>
          <p:cNvGrpSpPr>
            <a:grpSpLocks/>
          </p:cNvGrpSpPr>
          <p:nvPr/>
        </p:nvGrpSpPr>
        <p:grpSpPr bwMode="auto">
          <a:xfrm>
            <a:off x="241300" y="111125"/>
            <a:ext cx="8902700" cy="520700"/>
            <a:chOff x="152" y="390"/>
            <a:chExt cx="5608" cy="328"/>
          </a:xfrm>
        </p:grpSpPr>
        <p:sp>
          <p:nvSpPr>
            <p:cNvPr id="13343" name="Text Box 31">
              <a:extLst>
                <a:ext uri="{FF2B5EF4-FFF2-40B4-BE49-F238E27FC236}">
                  <a16:creationId xmlns:a16="http://schemas.microsoft.com/office/drawing/2014/main" id="{47792110-7918-30A3-4D4E-9863847535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" y="390"/>
              <a:ext cx="307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s-MX" altLang="en-US" sz="2000" b="1"/>
                <a:t>|----------------- </a:t>
              </a:r>
              <a:r>
                <a:rPr lang="es-MX" altLang="en-US" sz="2800" b="1"/>
                <a:t>La Iglesia </a:t>
              </a:r>
              <a:r>
                <a:rPr lang="es-MX" altLang="en-US" sz="2000" b="1"/>
                <a:t>--------------|</a:t>
              </a:r>
              <a:endParaRPr lang="es-MX" altLang="en-US" sz="2800"/>
            </a:p>
          </p:txBody>
        </p:sp>
        <p:sp>
          <p:nvSpPr>
            <p:cNvPr id="13344" name="Text Box 32">
              <a:extLst>
                <a:ext uri="{FF2B5EF4-FFF2-40B4-BE49-F238E27FC236}">
                  <a16:creationId xmlns:a16="http://schemas.microsoft.com/office/drawing/2014/main" id="{B13E5A25-BB2C-6A09-344B-D8CBABBB52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7" y="391"/>
              <a:ext cx="278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s-MX" altLang="en-US" sz="2000" b="1"/>
                <a:t>|-------------- </a:t>
              </a:r>
              <a:r>
                <a:rPr lang="es-MX" altLang="en-US" sz="2800" b="1"/>
                <a:t>El Mundo </a:t>
              </a:r>
              <a:r>
                <a:rPr lang="es-MX" altLang="en-US" sz="2000" b="1"/>
                <a:t>------------|</a:t>
              </a:r>
            </a:p>
          </p:txBody>
        </p:sp>
      </p:grpSp>
      <p:sp>
        <p:nvSpPr>
          <p:cNvPr id="13345" name="Text Box 33">
            <a:extLst>
              <a:ext uri="{FF2B5EF4-FFF2-40B4-BE49-F238E27FC236}">
                <a16:creationId xmlns:a16="http://schemas.microsoft.com/office/drawing/2014/main" id="{4517D28E-FB8B-5C13-AE72-8AB581058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100" y="1174750"/>
            <a:ext cx="1301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400" b="1">
                <a:solidFill>
                  <a:schemeClr val="accent2"/>
                </a:solidFill>
              </a:rPr>
              <a:t>La Cruz</a:t>
            </a:r>
          </a:p>
        </p:txBody>
      </p:sp>
      <p:sp>
        <p:nvSpPr>
          <p:cNvPr id="13346" name="Text Box 34">
            <a:extLst>
              <a:ext uri="{FF2B5EF4-FFF2-40B4-BE49-F238E27FC236}">
                <a16:creationId xmlns:a16="http://schemas.microsoft.com/office/drawing/2014/main" id="{8E91D56F-1CFC-748C-E9B6-77509C7542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1169988"/>
            <a:ext cx="1622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MX" altLang="en-US" sz="2400" b="1">
                <a:solidFill>
                  <a:schemeClr val="accent2"/>
                </a:solidFill>
              </a:rPr>
              <a:t>Bautismo</a:t>
            </a:r>
            <a:endParaRPr lang="es-MX" altLang="en-US" sz="3600" b="1">
              <a:solidFill>
                <a:schemeClr val="accent2"/>
              </a:solidFill>
            </a:endParaRPr>
          </a:p>
        </p:txBody>
      </p:sp>
      <p:sp>
        <p:nvSpPr>
          <p:cNvPr id="13348" name="Line 36">
            <a:extLst>
              <a:ext uri="{FF2B5EF4-FFF2-40B4-BE49-F238E27FC236}">
                <a16:creationId xmlns:a16="http://schemas.microsoft.com/office/drawing/2014/main" id="{70D3C26A-B822-1462-1C58-7FDE230CEC70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0450" y="835025"/>
            <a:ext cx="1588" cy="246380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9" name="Rectangle 37">
            <a:extLst>
              <a:ext uri="{FF2B5EF4-FFF2-40B4-BE49-F238E27FC236}">
                <a16:creationId xmlns:a16="http://schemas.microsoft.com/office/drawing/2014/main" id="{D8FEC38B-CF31-1014-BBF4-8F3974283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1825" y="1719263"/>
            <a:ext cx="873125" cy="601662"/>
          </a:xfrm>
          <a:prstGeom prst="rect">
            <a:avLst/>
          </a:prstGeom>
          <a:noFill/>
          <a:ln w="381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0" name="Oval 38">
            <a:extLst>
              <a:ext uri="{FF2B5EF4-FFF2-40B4-BE49-F238E27FC236}">
                <a16:creationId xmlns:a16="http://schemas.microsoft.com/office/drawing/2014/main" id="{85B38852-CFAA-7C0A-C32D-46A484E46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8125" y="1644650"/>
            <a:ext cx="750888" cy="750888"/>
          </a:xfrm>
          <a:prstGeom prst="ellips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3351" name="Group 39">
            <a:extLst>
              <a:ext uri="{FF2B5EF4-FFF2-40B4-BE49-F238E27FC236}">
                <a16:creationId xmlns:a16="http://schemas.microsoft.com/office/drawing/2014/main" id="{DAB416F7-AEED-86F2-0958-1AAEA96588D0}"/>
              </a:ext>
            </a:extLst>
          </p:cNvPr>
          <p:cNvGrpSpPr>
            <a:grpSpLocks/>
          </p:cNvGrpSpPr>
          <p:nvPr/>
        </p:nvGrpSpPr>
        <p:grpSpPr bwMode="auto">
          <a:xfrm>
            <a:off x="377825" y="1106488"/>
            <a:ext cx="1166813" cy="1782762"/>
            <a:chOff x="238" y="1217"/>
            <a:chExt cx="735" cy="1123"/>
          </a:xfrm>
        </p:grpSpPr>
        <p:sp>
          <p:nvSpPr>
            <p:cNvPr id="13352" name="Text Box 40">
              <a:extLst>
                <a:ext uri="{FF2B5EF4-FFF2-40B4-BE49-F238E27FC236}">
                  <a16:creationId xmlns:a16="http://schemas.microsoft.com/office/drawing/2014/main" id="{AD8DFBB8-586D-EB00-EC97-886219B08B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" y="2052"/>
              <a:ext cx="69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2400" b="1" i="1">
                  <a:solidFill>
                    <a:schemeClr val="accent2"/>
                  </a:solidFill>
                </a:rPr>
                <a:t>cordia</a:t>
              </a:r>
              <a:endParaRPr lang="en-US" altLang="en-US" sz="2400" b="1">
                <a:solidFill>
                  <a:schemeClr val="accent2"/>
                </a:solidFill>
              </a:endParaRPr>
            </a:p>
          </p:txBody>
        </p:sp>
        <p:sp>
          <p:nvSpPr>
            <p:cNvPr id="13353" name="Text Box 41">
              <a:extLst>
                <a:ext uri="{FF2B5EF4-FFF2-40B4-BE49-F238E27FC236}">
                  <a16:creationId xmlns:a16="http://schemas.microsoft.com/office/drawing/2014/main" id="{DAE14F49-2CCB-F206-357A-DAD544AB90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" y="1217"/>
              <a:ext cx="73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2400" b="1" i="1">
                  <a:solidFill>
                    <a:schemeClr val="accent2"/>
                  </a:solidFill>
                </a:rPr>
                <a:t>Miseri-</a:t>
              </a:r>
              <a:endParaRPr lang="en-US" altLang="en-US" sz="2400" b="1">
                <a:solidFill>
                  <a:schemeClr val="accent2"/>
                </a:solidFill>
              </a:endParaRPr>
            </a:p>
          </p:txBody>
        </p:sp>
      </p:grpSp>
      <p:sp>
        <p:nvSpPr>
          <p:cNvPr id="13354" name="Rectangle 42">
            <a:extLst>
              <a:ext uri="{FF2B5EF4-FFF2-40B4-BE49-F238E27FC236}">
                <a16:creationId xmlns:a16="http://schemas.microsoft.com/office/drawing/2014/main" id="{CDF974E9-9898-96D9-EA59-10CF5AA6CF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0" y="1608138"/>
            <a:ext cx="922338" cy="822325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5" name="Text Box 43">
            <a:extLst>
              <a:ext uri="{FF2B5EF4-FFF2-40B4-BE49-F238E27FC236}">
                <a16:creationId xmlns:a16="http://schemas.microsoft.com/office/drawing/2014/main" id="{BB2DFBEC-FB0B-5531-CE81-778B667AD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275" y="1600200"/>
            <a:ext cx="10144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s-MX" altLang="en-US" sz="2400" b="1">
                <a:solidFill>
                  <a:schemeClr val="accent2"/>
                </a:solidFill>
              </a:rPr>
              <a:t>El</a:t>
            </a:r>
            <a:br>
              <a:rPr lang="es-MX" altLang="en-US" sz="2400" b="1">
                <a:solidFill>
                  <a:schemeClr val="accent2"/>
                </a:solidFill>
              </a:rPr>
            </a:br>
            <a:r>
              <a:rPr lang="es-MX" altLang="en-US" sz="2400" b="1">
                <a:solidFill>
                  <a:schemeClr val="accent2"/>
                </a:solidFill>
              </a:rPr>
              <a:t>Pacto</a:t>
            </a:r>
          </a:p>
        </p:txBody>
      </p:sp>
      <p:sp>
        <p:nvSpPr>
          <p:cNvPr id="13356" name="Text Box 44">
            <a:extLst>
              <a:ext uri="{FF2B5EF4-FFF2-40B4-BE49-F238E27FC236}">
                <a16:creationId xmlns:a16="http://schemas.microsoft.com/office/drawing/2014/main" id="{CC34D5ED-C45A-6F7E-9164-5D8E1AC4B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3588" y="1774825"/>
            <a:ext cx="804862" cy="469900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" tIns="9144" rIns="9144" bIns="9144"/>
          <a:lstStyle/>
          <a:p>
            <a:pPr algn="ctr"/>
            <a:r>
              <a:rPr lang="es-MX" altLang="en-US" sz="2400" b="1">
                <a:solidFill>
                  <a:schemeClr val="accent2"/>
                </a:solidFill>
              </a:rPr>
              <a:t>Orar</a:t>
            </a:r>
            <a:endParaRPr lang="es-MX" altLang="en-US" sz="4000" b="1">
              <a:solidFill>
                <a:schemeClr val="accent2"/>
              </a:solidFill>
            </a:endParaRPr>
          </a:p>
        </p:txBody>
      </p:sp>
      <p:sp>
        <p:nvSpPr>
          <p:cNvPr id="13357" name="Text Box 45">
            <a:extLst>
              <a:ext uri="{FF2B5EF4-FFF2-40B4-BE49-F238E27FC236}">
                <a16:creationId xmlns:a16="http://schemas.microsoft.com/office/drawing/2014/main" id="{480982A3-0D4C-E835-87DA-AF3E31C95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1338" y="2533650"/>
            <a:ext cx="1484312" cy="484188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" tIns="9144" rIns="9144" bIns="9144" anchor="ctr"/>
          <a:lstStyle/>
          <a:p>
            <a:pPr algn="ctr"/>
            <a:r>
              <a:rPr lang="es-MX" altLang="en-US" sz="2400" b="1">
                <a:solidFill>
                  <a:schemeClr val="accent2"/>
                </a:solidFill>
              </a:rPr>
              <a:t>Velar</a:t>
            </a:r>
          </a:p>
        </p:txBody>
      </p:sp>
      <p:sp>
        <p:nvSpPr>
          <p:cNvPr id="13358" name="Text Box 46">
            <a:extLst>
              <a:ext uri="{FF2B5EF4-FFF2-40B4-BE49-F238E27FC236}">
                <a16:creationId xmlns:a16="http://schemas.microsoft.com/office/drawing/2014/main" id="{BFF9C514-9839-7099-059D-AEBA6B823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2450" y="1058863"/>
            <a:ext cx="1481138" cy="485775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91440" bIns="91440" anchor="ctr"/>
          <a:lstStyle/>
          <a:p>
            <a:pPr algn="ctr"/>
            <a:r>
              <a:rPr lang="es-MX" altLang="en-US" sz="2400" b="1">
                <a:solidFill>
                  <a:schemeClr val="accent2"/>
                </a:solidFill>
              </a:rPr>
              <a:t>La Cena</a:t>
            </a:r>
          </a:p>
        </p:txBody>
      </p:sp>
      <p:grpSp>
        <p:nvGrpSpPr>
          <p:cNvPr id="13364" name="Group 52">
            <a:extLst>
              <a:ext uri="{FF2B5EF4-FFF2-40B4-BE49-F238E27FC236}">
                <a16:creationId xmlns:a16="http://schemas.microsoft.com/office/drawing/2014/main" id="{1F2A586B-2D6C-F97F-ECB9-C7E6976477AA}"/>
              </a:ext>
            </a:extLst>
          </p:cNvPr>
          <p:cNvGrpSpPr>
            <a:grpSpLocks/>
          </p:cNvGrpSpPr>
          <p:nvPr/>
        </p:nvGrpSpPr>
        <p:grpSpPr bwMode="auto">
          <a:xfrm>
            <a:off x="2351542" y="2714470"/>
            <a:ext cx="3743325" cy="1628775"/>
            <a:chOff x="1745" y="1814"/>
            <a:chExt cx="2358" cy="1026"/>
          </a:xfrm>
        </p:grpSpPr>
        <p:sp>
          <p:nvSpPr>
            <p:cNvPr id="13361" name="Line 49">
              <a:extLst>
                <a:ext uri="{FF2B5EF4-FFF2-40B4-BE49-F238E27FC236}">
                  <a16:creationId xmlns:a16="http://schemas.microsoft.com/office/drawing/2014/main" id="{5B3599DC-9692-1723-AE6A-F7D375CACE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45" y="1814"/>
              <a:ext cx="662" cy="102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2" name="Line 50">
              <a:extLst>
                <a:ext uri="{FF2B5EF4-FFF2-40B4-BE49-F238E27FC236}">
                  <a16:creationId xmlns:a16="http://schemas.microsoft.com/office/drawing/2014/main" id="{A0BDC514-BB80-731E-7D9B-CC493F9102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75" y="1834"/>
              <a:ext cx="1728" cy="99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3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3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6" grpId="0" uiExpand="1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1759</TotalTime>
  <Words>958</Words>
  <Application>Microsoft Macintosh PowerPoint</Application>
  <PresentationFormat>On-screen Show (4:3)</PresentationFormat>
  <Paragraphs>189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Arial</vt:lpstr>
      <vt:lpstr>Default Design</vt:lpstr>
      <vt:lpstr>Sacerdotes del Dios Altísimo</vt:lpstr>
      <vt:lpstr>PowerPoint Presentation</vt:lpstr>
      <vt:lpstr>PowerPoint Presentation</vt:lpstr>
      <vt:lpstr>Así, ¡mire que pasó al tabernáculo!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Sacerdotes del Dios Altísimo</dc:title>
  <dc:creator>InkMan @ MyPreachingPen.com</dc:creator>
  <cp:lastModifiedBy>Gary Copeland</cp:lastModifiedBy>
  <cp:revision>95</cp:revision>
  <dcterms:created xsi:type="dcterms:W3CDTF">2009-05-20T11:51:25Z</dcterms:created>
  <dcterms:modified xsi:type="dcterms:W3CDTF">2026-10-21T14:50:50Z</dcterms:modified>
</cp:coreProperties>
</file>