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65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9" r:id="rId10"/>
    <p:sldId id="374" r:id="rId11"/>
    <p:sldId id="380" r:id="rId12"/>
    <p:sldId id="376" r:id="rId13"/>
    <p:sldId id="377" r:id="rId14"/>
    <p:sldId id="378" r:id="rId15"/>
    <p:sldId id="381" r:id="rId16"/>
    <p:sldId id="3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CD5"/>
    <a:srgbClr val="25221D"/>
    <a:srgbClr val="B9D0E9"/>
    <a:srgbClr val="CDDDE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>
        <p:scale>
          <a:sx n="50" d="100"/>
          <a:sy n="50" d="100"/>
        </p:scale>
        <p:origin x="5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E5F1B-894E-43C3-B7CC-F21A287A5FDD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0CF98-40F5-49ED-BAEB-E6C8157F0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9216E-DC95-3378-E7CE-C72901181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B969BB-893F-EB66-CEAD-F437E4CE1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6721C-F018-6561-36FF-9C3F422CE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1D397-5B51-4F61-A4F2-DC2FDCFC0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CF98-40F5-49ED-BAEB-E6C8157F09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0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6DA9A-2A2E-5A45-75B6-73DCB74FF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4A617C-E8F9-0E50-FD2F-A245D0444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BCF840-AD23-E23B-7FE0-B36705500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38FC5-82A0-19D0-B0BD-B573AFC45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CF98-40F5-49ED-BAEB-E6C8157F09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9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83094-4422-ED29-2275-55D38F23F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792FAB-29F8-9D8F-3DB5-8D1E0F460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A3E204-AE3A-129B-8EB4-45FBA1D6C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6BA38-1707-54F7-F67D-FBAD6FB0E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CF98-40F5-49ED-BAEB-E6C8157F09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4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0B67F-ECF3-8FE8-E63B-08D037DED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39B6D6-E2BC-125A-572F-758921447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DC2703-90D3-CD1C-1172-A18C3A8DC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4D8FA-8604-4C2B-01CF-19BE73EAF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CF98-40F5-49ED-BAEB-E6C8157F09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39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95FDB-E8EF-A9F0-013B-BDD9DF0FC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23E4E3-6968-4726-9693-D8D12EE7D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FD9E66-B2B3-B60D-8C28-38F2B3D83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451E9-0CE3-484F-4B44-CC571EBCB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CF98-40F5-49ED-BAEB-E6C8157F09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47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2FBE1-3291-7D90-A73C-654C755E5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1BC3DA-4F75-188C-251B-72C79F282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1579DB-C19A-17A5-2DA4-3ADA2F4CC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9EF8B-85B7-8702-2993-502D3FF20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CF98-40F5-49ED-BAEB-E6C8157F09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8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7E819-F0BA-5A31-5FEF-0540DE922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3AE70B-F43A-2905-7267-FD0B0EB36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4FFA0-BC2A-6519-E9D1-690205C13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0153E-17FB-44E7-AD15-BB9C6A48F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CF98-40F5-49ED-BAEB-E6C8157F09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2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6FCF5-B434-34AE-053D-06DC0A63E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2A6BF9-01C8-4754-0CE9-4A66BCF45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44A038-D4EE-0210-B132-8001171FB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55814-B721-FE4D-BF4F-48623769E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CF98-40F5-49ED-BAEB-E6C8157F09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9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946F0-99A3-E434-17AB-2A4C1E5A8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97FCFE-467B-5451-2DBC-F36D71DD8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6301F5-E804-CEC9-6085-02609E455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4E36D-25A5-B723-2F85-498CB5725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CF98-40F5-49ED-BAEB-E6C8157F09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7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E1569-C1B4-EC9F-AF9F-5ABA9CA6E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C7CFE-4D97-3C4C-9CDE-B2DF41DFD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11762F-3B91-9DE0-2DFF-3F18273B0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1A42B-6F7D-8A26-5A9B-2D794B3C4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CF98-40F5-49ED-BAEB-E6C8157F09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0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51E0E-9A95-6E1F-90F0-B2F05C557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7904B4-4C7B-6EC2-F4F3-005D05015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89EA4D-577D-B7EE-1F10-732F2DD06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3E245-8131-AB95-9659-59E3B494B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CF98-40F5-49ED-BAEB-E6C8157F09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3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D9A0F-7620-D093-57D6-130D9F1A0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79DC3F-5CEB-65A9-1695-6461559BA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57F85A-2519-51A2-397C-D0A67392A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60F3E-45BC-2CB3-80C9-6559A47DA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CF98-40F5-49ED-BAEB-E6C8157F09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3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41278-64CE-E0FB-8588-BF91E35F2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6B2899-F50D-B16A-564F-C2108AB4A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DF1D7B-3A15-F529-11B0-42836C615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F560B-6D94-5CCB-0DC8-ACB78ED8F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CF98-40F5-49ED-BAEB-E6C8157F09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89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CF2B1-6281-85F1-85AC-0F56C03DF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D0A35-A783-E3E2-ACDD-C77CD0190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8B0C72-3912-1E23-B37A-FA66AF29A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ECDEB-7889-41D6-9DF3-EA18F2536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CF98-40F5-49ED-BAEB-E6C8157F09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4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8B08B-1BAC-E253-15B6-28EB49EB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6DEE59-78A7-417F-7324-A2A1AF3B0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E2C8EC-E0B2-B0FB-6B3D-43A2D2BEA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78C89-6350-1917-68F8-A48879982C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0CF98-40F5-49ED-BAEB-E6C8157F09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0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F93689E-9142-2541-A21F-340BD76B6CF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EBA2195-5C13-304A-92E1-7589FEF83B1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7760A96-5885-6C44-8363-A9565E4F9426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EC9DAB2-253B-4648-B25E-C6B8C4D221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C01F408-8FD6-B24C-B561-A9EFB95588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7C1B9C-FD1F-D143-AB63-8D1AF98DB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4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A5565-59CE-1040-908C-6A306001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C8825-46BA-F044-91DA-B983D1115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84E1F-3AE2-324A-97F8-63DA6BAD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322AB-26E1-4646-AEA5-9B91C7A8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6309-5A21-374B-BA95-D4E09F45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EED2E-10BA-6A40-A72D-00C4A56B6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09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22414-755C-DD41-9F70-FC820A18E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F35C2-049E-1146-9769-780A9BAFE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E748C-6E85-964D-9A88-81922D19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E2023-4A10-D74B-A217-0E17F81A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4FDB2-4A4D-474A-92D2-65022C36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40147-BC3B-744C-BBAC-1A279D711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897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3C98EA-37D2-8544-9A61-58CEE114AEB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A4466-F738-6545-A5EF-F2A55599F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0B3EA-AA4D-E047-8CB9-220BE84C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6212B-6F99-5849-9236-847FB566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24A1839-BCEF-4447-BE28-0E25157EF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02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B107-D1F7-7942-A995-3DE88783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C5F9-3332-BF46-838D-8C7AEEFF1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1DEE-CC97-3841-84CB-A73AAE8C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15DF7-BA9C-8449-B017-95337F99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E0090-E7AA-D147-A23B-017E947E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A9386-31C1-484C-A0EF-807D13C72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61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28C5-0E17-EB49-A98D-35D7F8EF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0E1CA-23F6-1A47-81A2-439EB637F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668B1-4E55-894F-A324-26C208E8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436D4-1061-EE46-9586-5251DFA7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E9D42-A971-A54B-877A-DA27D711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0A4DC-1583-3F41-9DB4-004FA5695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22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A5F0F-24B5-1F4E-8B71-3551E36B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1B4CA-C56B-0A4A-9A76-5B1BBCF43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09D70-06D6-3143-8B25-6383A1088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B38FC-46CB-9A45-8B3B-0BC2EDF7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968AA-201A-7A49-83CF-F0B061C1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B35FB-05F2-4345-855E-8CC98C61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B7C46-2401-2A4F-9CE6-8E7217C5A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35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090D-EAAD-DB4C-A75A-5F4FC4F0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8B0F1-D208-5241-9C97-D173FD77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596B2-EDD8-334B-876C-298696D73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08F84-C754-7D49-A249-B048F6476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706C8-D4EE-2440-B6AE-A0C701F31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A91896-425F-AE40-B81A-47697580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CEA4C-E6C6-5E40-ABCF-15E7646E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E8E382-E62F-764E-825D-994E5ED3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1D599-F856-DB44-B224-BB588F2E5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31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1327-FFE8-4242-8E18-D62734D3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9BACF-4AA3-DF4C-9A5F-84915401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2851F-27DD-664B-8DAF-5C8D257E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70016-27B2-1642-A6CD-D993D787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D1F50-402A-B44D-B7C2-02FB2A99C1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43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4E9EB-03B4-AA44-97D8-19B7C4BE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33D84-EC9B-CF4D-9D9C-ADEB9E3F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1F060-7745-A84F-90F5-329D6E02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2DDA1-E08B-D94C-B912-6ECD71E229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11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E2D9-9D9B-D64A-B2DF-9A815BC5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77ED6-5031-9A44-8852-F2BB7E286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08BF4-92E5-E044-98CF-D91845494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FBB43-7001-3B41-83EF-7D77A678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D4135-2128-0744-BF64-F503C442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E835D-69CC-4845-A0FA-0DF3B733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DC7F2-5B77-3E4D-8A77-D3E4D30B2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66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A4EC-B338-C54E-94D0-1D3F602C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9349D-FF2D-7046-8D8F-F5CED6F24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2C1B2-ADCA-204F-9EA4-C32DBCB73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4BA4C-9E59-B142-9052-7A5C1434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5CA75-8367-664B-8075-4E28B147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D54CD-BD62-6A40-A840-D5A532DF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2F0CC-F864-D848-8D53-502F0858F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65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9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1F4CB7C-511D-6043-BC8E-69A8CF230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162A375-BADC-6047-A0F3-0997FBEBA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F4C3E37-6795-074B-97A5-0F8140C8FE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38DCDB3-B637-B947-BBA0-BEBA7BD9E6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FCBD6BC-4398-7E48-AAED-B7E9F7DC39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7A1AF1A7-724B-824A-8247-E52CE97B5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9701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68EC8-5D12-69CA-4076-7E69000AD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3B088B-16E4-DF27-972A-A1B100E97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colorTemperature colorTemp="6000"/>
                    </a14:imgEffect>
                    <a14:imgEffect>
                      <a14:saturation sa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395" y="0"/>
            <a:ext cx="1228279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D84618-517A-83D9-2BA6-5F7710CFC791}"/>
              </a:ext>
            </a:extLst>
          </p:cNvPr>
          <p:cNvSpPr txBox="1"/>
          <p:nvPr/>
        </p:nvSpPr>
        <p:spPr>
          <a:xfrm>
            <a:off x="0" y="128336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E5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Mateo 16:13</a:t>
            </a:r>
            <a:endParaRPr lang="en-US" altLang="en-US" sz="4800" b="1" i="1" dirty="0">
              <a:solidFill>
                <a:srgbClr val="E5FFFF"/>
              </a:solidFill>
              <a:latin typeface="Tahom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1B879A-AEE6-AF1B-4D63-0C52F772BE75}"/>
              </a:ext>
            </a:extLst>
          </p:cNvPr>
          <p:cNvSpPr txBox="1"/>
          <p:nvPr/>
        </p:nvSpPr>
        <p:spPr>
          <a:xfrm rot="20854109">
            <a:off x="1444557" y="3246946"/>
            <a:ext cx="93028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8000" i="1" dirty="0">
                <a:highlight>
                  <a:srgbClr val="808080"/>
                </a:highlight>
                <a:latin typeface="Tahoma"/>
              </a:rPr>
              <a:t>¿Un </a:t>
            </a:r>
            <a:r>
              <a:rPr lang="en-US" altLang="en-US" sz="8000" b="1" i="1" dirty="0" err="1">
                <a:highlight>
                  <a:srgbClr val="808080"/>
                </a:highlight>
                <a:latin typeface="Tahoma"/>
              </a:rPr>
              <a:t>rey</a:t>
            </a:r>
            <a:r>
              <a:rPr lang="en-US" altLang="en-US" sz="8000" i="1" dirty="0">
                <a:highlight>
                  <a:srgbClr val="808080"/>
                </a:highlight>
                <a:latin typeface="Tahoma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D9DD9-86D7-2967-FE5D-81C3E49988DA}"/>
              </a:ext>
            </a:extLst>
          </p:cNvPr>
          <p:cNvSpPr txBox="1"/>
          <p:nvPr/>
        </p:nvSpPr>
        <p:spPr>
          <a:xfrm>
            <a:off x="-45395" y="959333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i="1" dirty="0">
                <a:latin typeface="Tahoma"/>
              </a:rPr>
              <a:t>¿</a:t>
            </a:r>
            <a:r>
              <a:rPr lang="en-US" altLang="en-US" sz="4800" b="1" i="1" dirty="0" err="1">
                <a:latin typeface="Tahoma"/>
              </a:rPr>
              <a:t>Quién</a:t>
            </a:r>
            <a:r>
              <a:rPr lang="en-US" altLang="en-US" sz="4800" b="1" i="1" dirty="0">
                <a:latin typeface="Tahoma"/>
              </a:rPr>
              <a:t> dicen </a:t>
            </a:r>
            <a:r>
              <a:rPr lang="en-US" altLang="en-US" sz="4800" b="1" i="1" dirty="0" err="1">
                <a:latin typeface="Tahoma"/>
              </a:rPr>
              <a:t>los</a:t>
            </a:r>
            <a:r>
              <a:rPr lang="en-US" altLang="en-US" sz="4800" b="1" i="1" dirty="0">
                <a:latin typeface="Tahoma"/>
              </a:rPr>
              <a:t> </a:t>
            </a:r>
            <a:r>
              <a:rPr lang="en-US" altLang="en-US" sz="4800" b="1" i="1" dirty="0">
                <a:solidFill>
                  <a:srgbClr val="FFFF00"/>
                </a:solidFill>
                <a:latin typeface="Tahoma"/>
              </a:rPr>
              <a:t>hombres</a:t>
            </a:r>
            <a:r>
              <a:rPr lang="en-US" altLang="en-US" sz="4800" b="1" i="1" dirty="0">
                <a:latin typeface="Tahoma"/>
              </a:rPr>
              <a:t> que es </a:t>
            </a:r>
            <a:r>
              <a:rPr lang="en-US" altLang="en-US" sz="4800" b="1" i="1" dirty="0" err="1">
                <a:latin typeface="Tahoma"/>
              </a:rPr>
              <a:t>el</a:t>
            </a:r>
            <a:r>
              <a:rPr lang="en-US" altLang="en-US" sz="4800" b="1" i="1" dirty="0">
                <a:latin typeface="Tahoma"/>
              </a:rPr>
              <a:t> </a:t>
            </a:r>
            <a:r>
              <a:rPr lang="en-US" altLang="en-US" sz="4800" b="1" i="1" dirty="0" err="1">
                <a:latin typeface="Tahoma"/>
              </a:rPr>
              <a:t>Hijo</a:t>
            </a:r>
            <a:r>
              <a:rPr lang="en-US" altLang="en-US" sz="4800" b="1" i="1" dirty="0">
                <a:latin typeface="Tahoma"/>
              </a:rPr>
              <a:t> del Hombre?</a:t>
            </a:r>
          </a:p>
        </p:txBody>
      </p:sp>
    </p:spTree>
    <p:extLst>
      <p:ext uri="{BB962C8B-B14F-4D97-AF65-F5344CB8AC3E}">
        <p14:creationId xmlns:p14="http://schemas.microsoft.com/office/powerpoint/2010/main" val="260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590E-648C-4759-0335-0A837B9C6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200+ Billion People Stock Photos, Pictures &amp; Royalty-Free ...">
            <a:extLst>
              <a:ext uri="{FF2B5EF4-FFF2-40B4-BE49-F238E27FC236}">
                <a16:creationId xmlns:a16="http://schemas.microsoft.com/office/drawing/2014/main" id="{98AC98FC-9DCC-4B27-978E-FCDDE8B8E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-41849" y="-30891"/>
            <a:ext cx="12276727" cy="68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4C24A0-0286-D082-4FD4-1E8E1E89610A}"/>
              </a:ext>
            </a:extLst>
          </p:cNvPr>
          <p:cNvSpPr txBox="1"/>
          <p:nvPr/>
        </p:nvSpPr>
        <p:spPr>
          <a:xfrm>
            <a:off x="-45395" y="12220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i="1" dirty="0">
                <a:latin typeface="Tahoma"/>
              </a:rPr>
              <a:t>Y </a:t>
            </a:r>
            <a:r>
              <a:rPr lang="en-US" altLang="en-US" sz="4800" b="1" i="1" dirty="0" err="1">
                <a:solidFill>
                  <a:srgbClr val="FFFF00"/>
                </a:solidFill>
                <a:latin typeface="Tahoma"/>
              </a:rPr>
              <a:t>vosotros</a:t>
            </a:r>
            <a:r>
              <a:rPr lang="en-US" altLang="en-US" sz="4800" i="1" dirty="0">
                <a:latin typeface="Tahoma"/>
              </a:rPr>
              <a:t>, ¿</a:t>
            </a:r>
            <a:r>
              <a:rPr lang="en-US" altLang="en-US" sz="4800" i="1" dirty="0" err="1">
                <a:latin typeface="Tahoma"/>
              </a:rPr>
              <a:t>quién</a:t>
            </a:r>
            <a:r>
              <a:rPr lang="en-US" altLang="en-US" sz="4800" i="1" dirty="0">
                <a:latin typeface="Tahoma"/>
              </a:rPr>
              <a:t> </a:t>
            </a:r>
            <a:r>
              <a:rPr lang="en-US" altLang="en-US" sz="4800" i="1" dirty="0" err="1">
                <a:latin typeface="Tahoma"/>
              </a:rPr>
              <a:t>decís</a:t>
            </a:r>
            <a:r>
              <a:rPr lang="en-US" altLang="en-US" sz="4800" i="1" dirty="0">
                <a:latin typeface="Tahoma"/>
              </a:rPr>
              <a:t> que soy </a:t>
            </a:r>
            <a:r>
              <a:rPr lang="en-US" altLang="en-US" sz="4800" i="1" dirty="0" err="1">
                <a:latin typeface="Tahoma"/>
              </a:rPr>
              <a:t>yo</a:t>
            </a:r>
            <a:r>
              <a:rPr lang="en-US" altLang="en-US" sz="4800" i="1" dirty="0">
                <a:latin typeface="Tahoma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BA012-5BE3-36FF-DD3A-791302FD3DCA}"/>
              </a:ext>
            </a:extLst>
          </p:cNvPr>
          <p:cNvSpPr txBox="1"/>
          <p:nvPr/>
        </p:nvSpPr>
        <p:spPr>
          <a:xfrm>
            <a:off x="399245" y="1342219"/>
            <a:ext cx="116553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indent="-463550"/>
            <a:r>
              <a:rPr lang="es-ES" sz="4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Mateo 16:16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Respondiendo Simón Pedro, dijo: </a:t>
            </a:r>
            <a:b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Tú eres el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el Hijo del Dios viviente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(gr.) 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= (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heb.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Mesías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= (esp.)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Ungido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Lucas 2:11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“Os ha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nacido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hoy… un Salvador, que es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el Señor. </a:t>
            </a:r>
            <a:r>
              <a:rPr lang="es-ES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…. al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niño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envuelto en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pañales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sz="4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Lucas 24:46b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“Fue necesario que el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Cristo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padeciese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y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resucitase de los muertos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al tercer día….”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3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9BB9D-0E75-BE0A-7389-B62A2F304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200+ Billion People Stock Photos, Pictures &amp; Royalty-Free ...">
            <a:extLst>
              <a:ext uri="{FF2B5EF4-FFF2-40B4-BE49-F238E27FC236}">
                <a16:creationId xmlns:a16="http://schemas.microsoft.com/office/drawing/2014/main" id="{CD333320-2444-9B5F-E9C4-2DC1E9882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-41849" y="-30891"/>
            <a:ext cx="12276727" cy="68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A0897B-1B8B-0852-6CF9-1E4AAD16E15D}"/>
              </a:ext>
            </a:extLst>
          </p:cNvPr>
          <p:cNvSpPr txBox="1"/>
          <p:nvPr/>
        </p:nvSpPr>
        <p:spPr>
          <a:xfrm>
            <a:off x="-45395" y="12220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i="1" dirty="0">
                <a:latin typeface="Tahoma"/>
              </a:rPr>
              <a:t>Y </a:t>
            </a:r>
            <a:r>
              <a:rPr lang="en-US" altLang="en-US" sz="4800" b="1" i="1" dirty="0" err="1">
                <a:solidFill>
                  <a:srgbClr val="FFFF00"/>
                </a:solidFill>
                <a:latin typeface="Tahoma"/>
              </a:rPr>
              <a:t>vosotros</a:t>
            </a:r>
            <a:r>
              <a:rPr lang="en-US" altLang="en-US" sz="4800" i="1" dirty="0">
                <a:latin typeface="Tahoma"/>
              </a:rPr>
              <a:t>, ¿</a:t>
            </a:r>
            <a:r>
              <a:rPr lang="en-US" altLang="en-US" sz="4800" i="1" dirty="0" err="1">
                <a:latin typeface="Tahoma"/>
              </a:rPr>
              <a:t>quién</a:t>
            </a:r>
            <a:r>
              <a:rPr lang="en-US" altLang="en-US" sz="4800" i="1" dirty="0">
                <a:latin typeface="Tahoma"/>
              </a:rPr>
              <a:t> </a:t>
            </a:r>
            <a:r>
              <a:rPr lang="en-US" altLang="en-US" sz="4800" i="1" dirty="0" err="1">
                <a:latin typeface="Tahoma"/>
              </a:rPr>
              <a:t>decís</a:t>
            </a:r>
            <a:r>
              <a:rPr lang="en-US" altLang="en-US" sz="4800" i="1" dirty="0">
                <a:latin typeface="Tahoma"/>
              </a:rPr>
              <a:t> que soy </a:t>
            </a:r>
            <a:r>
              <a:rPr lang="en-US" altLang="en-US" sz="4800" i="1" dirty="0" err="1">
                <a:latin typeface="Tahoma"/>
              </a:rPr>
              <a:t>yo</a:t>
            </a:r>
            <a:r>
              <a:rPr lang="en-US" altLang="en-US" sz="4800" i="1" dirty="0">
                <a:latin typeface="Tahoma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DF7A3-E7AD-E0B5-75FC-8DD0C9A8C30E}"/>
              </a:ext>
            </a:extLst>
          </p:cNvPr>
          <p:cNvSpPr txBox="1"/>
          <p:nvPr/>
        </p:nvSpPr>
        <p:spPr>
          <a:xfrm>
            <a:off x="399245" y="1393733"/>
            <a:ext cx="116553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indent="-463550"/>
            <a:r>
              <a:rPr lang="es-ES" sz="4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Mateo 16:16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Respondiendo Simón Pedro, dijo: </a:t>
            </a:r>
            <a:b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Tú eres el Cristo, el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Hijo del Dios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viviente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Juan 1:1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“En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principio era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Verbo, y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Verbo era con Dios, y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Verbo era Dios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Hebreos</a:t>
            </a:r>
            <a:r>
              <a:rPr lang="en-US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1:3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resplandor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gloria y 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imagen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misma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sustancia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Juan 20:30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“¡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Señor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mío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y 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</a:t>
            </a:r>
            <a:r>
              <a:rPr lang="en-US" sz="4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!”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4DBDB-3200-6DF1-BDA0-11BF9B2D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200+ Billion People Stock Photos, Pictures &amp; Royalty-Free ...">
            <a:extLst>
              <a:ext uri="{FF2B5EF4-FFF2-40B4-BE49-F238E27FC236}">
                <a16:creationId xmlns:a16="http://schemas.microsoft.com/office/drawing/2014/main" id="{47932C96-30B3-4811-2DA0-BBF18D643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-41849" y="-30891"/>
            <a:ext cx="12276727" cy="68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190E84-321A-8A29-F818-268A398731F7}"/>
              </a:ext>
            </a:extLst>
          </p:cNvPr>
          <p:cNvSpPr txBox="1"/>
          <p:nvPr/>
        </p:nvSpPr>
        <p:spPr>
          <a:xfrm>
            <a:off x="-45395" y="12220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i="1" dirty="0">
                <a:latin typeface="Tahoma"/>
              </a:rPr>
              <a:t>La </a:t>
            </a:r>
            <a:r>
              <a:rPr lang="en-US" altLang="en-US" sz="4800" b="1" i="1" dirty="0" err="1">
                <a:solidFill>
                  <a:srgbClr val="FFFF00"/>
                </a:solidFill>
                <a:latin typeface="Tahoma"/>
              </a:rPr>
              <a:t>decisión</a:t>
            </a:r>
            <a:r>
              <a:rPr lang="en-US" altLang="en-US" sz="4800" i="1" dirty="0">
                <a:latin typeface="Tahoma"/>
              </a:rPr>
              <a:t> personal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35DA1-6D3E-8A67-6AEE-666B6A4952B5}"/>
              </a:ext>
            </a:extLst>
          </p:cNvPr>
          <p:cNvSpPr txBox="1"/>
          <p:nvPr/>
        </p:nvSpPr>
        <p:spPr>
          <a:xfrm>
            <a:off x="489397" y="2462676"/>
            <a:ext cx="111917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indent="-463550"/>
            <a:r>
              <a:rPr lang="es-ES" sz="4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Mateo 10:32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“A cualquiera, pues, que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confiese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delante de los hombres,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 también le confesaré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delante de mi Padre que está en los cielos. </a:t>
            </a:r>
            <a:r>
              <a:rPr lang="es-ES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33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Y a cualquiera que </a:t>
            </a:r>
            <a:r>
              <a:rPr lang="es-ES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niegue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delante de los hombres, </a:t>
            </a:r>
            <a:r>
              <a:rPr lang="es-ES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 también le negaré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delante de mi Padre que está en los cielos.”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48F45-10AB-CD99-9AD3-E4D65257D35C}"/>
              </a:ext>
            </a:extLst>
          </p:cNvPr>
          <p:cNvSpPr txBox="1"/>
          <p:nvPr/>
        </p:nvSpPr>
        <p:spPr>
          <a:xfrm>
            <a:off x="3973" y="125340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i="1" dirty="0">
                <a:latin typeface="Tahoma"/>
              </a:rPr>
              <a:t>Y </a:t>
            </a:r>
            <a:r>
              <a:rPr lang="en-US" altLang="en-US" sz="4800" b="1" i="1" dirty="0" err="1">
                <a:solidFill>
                  <a:srgbClr val="FFFF00"/>
                </a:solidFill>
                <a:latin typeface="Tahoma"/>
              </a:rPr>
              <a:t>usted</a:t>
            </a:r>
            <a:r>
              <a:rPr lang="en-US" altLang="en-US" sz="4800" i="1" dirty="0">
                <a:latin typeface="Tahoma"/>
              </a:rPr>
              <a:t>, ¿</a:t>
            </a:r>
            <a:r>
              <a:rPr lang="en-US" altLang="en-US" sz="4800" i="1" dirty="0" err="1">
                <a:latin typeface="Tahoma"/>
              </a:rPr>
              <a:t>quién</a:t>
            </a:r>
            <a:r>
              <a:rPr lang="en-US" altLang="en-US" sz="4800" i="1" dirty="0">
                <a:latin typeface="Tahoma"/>
              </a:rPr>
              <a:t> dice que es Jesús?</a:t>
            </a:r>
          </a:p>
        </p:txBody>
      </p:sp>
    </p:spTree>
    <p:extLst>
      <p:ext uri="{BB962C8B-B14F-4D97-AF65-F5344CB8AC3E}">
        <p14:creationId xmlns:p14="http://schemas.microsoft.com/office/powerpoint/2010/main" val="236050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AF4C6-F454-550F-0CC4-692702C75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200+ Billion People Stock Photos, Pictures &amp; Royalty-Free ...">
            <a:extLst>
              <a:ext uri="{FF2B5EF4-FFF2-40B4-BE49-F238E27FC236}">
                <a16:creationId xmlns:a16="http://schemas.microsoft.com/office/drawing/2014/main" id="{4A0360AD-0948-EDC6-AA1B-96336D41B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-41849" y="-30891"/>
            <a:ext cx="12276727" cy="68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500BA4-01A6-FA01-F76F-B830199140E0}"/>
              </a:ext>
            </a:extLst>
          </p:cNvPr>
          <p:cNvSpPr txBox="1"/>
          <p:nvPr/>
        </p:nvSpPr>
        <p:spPr>
          <a:xfrm>
            <a:off x="-45395" y="12220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i="1" dirty="0">
                <a:latin typeface="Tahoma"/>
              </a:rPr>
              <a:t>La </a:t>
            </a:r>
            <a:r>
              <a:rPr lang="en-US" altLang="en-US" sz="4800" b="1" i="1" dirty="0" err="1">
                <a:solidFill>
                  <a:srgbClr val="FFFF00"/>
                </a:solidFill>
                <a:latin typeface="Tahoma"/>
              </a:rPr>
              <a:t>bendición</a:t>
            </a:r>
            <a:r>
              <a:rPr lang="en-US" altLang="en-US" sz="4800" i="1" dirty="0">
                <a:latin typeface="Tahoma"/>
              </a:rPr>
              <a:t> para </a:t>
            </a:r>
            <a:r>
              <a:rPr lang="en-US" altLang="en-US" sz="4800" i="1" dirty="0" err="1">
                <a:latin typeface="Tahoma"/>
              </a:rPr>
              <a:t>los</a:t>
            </a:r>
            <a:r>
              <a:rPr lang="en-US" altLang="en-US" sz="4800" i="1" dirty="0">
                <a:latin typeface="Tahoma"/>
              </a:rPr>
              <a:t> </a:t>
            </a:r>
            <a:r>
              <a:rPr lang="en-US" altLang="en-US" sz="4800" i="1" dirty="0" err="1">
                <a:latin typeface="Tahoma"/>
              </a:rPr>
              <a:t>fieles</a:t>
            </a:r>
            <a:endParaRPr lang="en-US" altLang="en-US" sz="4800" i="1" dirty="0">
              <a:latin typeface="Tahom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734D3-C450-E48E-6720-2BABD481E0DF}"/>
              </a:ext>
            </a:extLst>
          </p:cNvPr>
          <p:cNvSpPr txBox="1"/>
          <p:nvPr/>
        </p:nvSpPr>
        <p:spPr>
          <a:xfrm>
            <a:off x="489397" y="1406614"/>
            <a:ext cx="1119174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indent="-463550"/>
            <a:r>
              <a:rPr lang="es-ES" sz="4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Mateo 16:17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Bienaventurado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eres, Simón, hijo de Jonás, porque no te lo reveló carne ni sangre, sino mi Padre que está en los cielos.”</a:t>
            </a:r>
          </a:p>
          <a:p>
            <a:pPr marL="463550" indent="-463550"/>
            <a:r>
              <a:rPr lang="es-ES" sz="4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Romanos 10:9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Si confesares con tu boca que Jesús es el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Señor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y creyeres en tu corazón que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 le levantó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de los muertos, serás salvo.”</a:t>
            </a:r>
          </a:p>
          <a:p>
            <a:pPr marL="463550" indent="-463550"/>
            <a:r>
              <a:rPr lang="es-ES" sz="4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Marcos 16:16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El que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creyere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y fuere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bautizado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será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salvo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s-ES" sz="4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DF13C-706B-7782-1218-AEC1E1A49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200+ Billion People Stock Photos, Pictures &amp; Royalty-Free ...">
            <a:extLst>
              <a:ext uri="{FF2B5EF4-FFF2-40B4-BE49-F238E27FC236}">
                <a16:creationId xmlns:a16="http://schemas.microsoft.com/office/drawing/2014/main" id="{CFE584DB-05CA-0438-9057-2341F5CCF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-41849" y="-30891"/>
            <a:ext cx="12276727" cy="68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A4B4FF-DDD6-06E0-522C-ECA07D1450AF}"/>
              </a:ext>
            </a:extLst>
          </p:cNvPr>
          <p:cNvSpPr txBox="1"/>
          <p:nvPr/>
        </p:nvSpPr>
        <p:spPr>
          <a:xfrm>
            <a:off x="-45395" y="12220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i="1" dirty="0">
                <a:latin typeface="Tahoma"/>
              </a:rPr>
              <a:t>El </a:t>
            </a:r>
            <a:r>
              <a:rPr lang="en-US" altLang="en-US" sz="4800" b="1" i="1" dirty="0" err="1">
                <a:solidFill>
                  <a:srgbClr val="FFFF00"/>
                </a:solidFill>
                <a:latin typeface="Tahoma"/>
              </a:rPr>
              <a:t>fundamento</a:t>
            </a:r>
            <a:r>
              <a:rPr lang="en-US" altLang="en-US" sz="4800" b="1" i="1" dirty="0">
                <a:solidFill>
                  <a:srgbClr val="FFFF00"/>
                </a:solidFill>
                <a:latin typeface="Tahoma"/>
              </a:rPr>
              <a:t> </a:t>
            </a:r>
            <a:r>
              <a:rPr lang="en-US" altLang="en-US" sz="4800" i="1" dirty="0">
                <a:latin typeface="Tahoma"/>
              </a:rPr>
              <a:t>de la iglesia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FB4F0-4E71-26AE-CC5E-2E0EF72CFD0E}"/>
              </a:ext>
            </a:extLst>
          </p:cNvPr>
          <p:cNvSpPr txBox="1"/>
          <p:nvPr/>
        </p:nvSpPr>
        <p:spPr>
          <a:xfrm>
            <a:off x="489397" y="1046002"/>
            <a:ext cx="111917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indent="-463550"/>
            <a:r>
              <a:rPr lang="es-ES" sz="4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Mateo 16:18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Jesús: “T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e digo, que tú eres Pedro, y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esta roca edificaré mi iglesia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; y las puertas del Hades no prevalecerán contra ella.”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DB798-A674-A201-8FFF-3F605660E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463" y="3132397"/>
            <a:ext cx="3482106" cy="261158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D7AA855-D268-1683-C886-4F75EFABDEA1}"/>
              </a:ext>
            </a:extLst>
          </p:cNvPr>
          <p:cNvGrpSpPr/>
          <p:nvPr/>
        </p:nvGrpSpPr>
        <p:grpSpPr>
          <a:xfrm>
            <a:off x="2622532" y="2754933"/>
            <a:ext cx="6354289" cy="3320376"/>
            <a:chOff x="2622532" y="2819328"/>
            <a:chExt cx="6354289" cy="33203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23D0D3-63EF-48A8-13AF-F3E17C2033E7}"/>
                </a:ext>
              </a:extLst>
            </p:cNvPr>
            <p:cNvSpPr txBox="1"/>
            <p:nvPr/>
          </p:nvSpPr>
          <p:spPr>
            <a:xfrm>
              <a:off x="2622532" y="2984994"/>
              <a:ext cx="1004552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/>
                <a:t>¿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1E7615-6CCB-DF75-FA77-4BE8BA81D9BB}"/>
                </a:ext>
              </a:extLst>
            </p:cNvPr>
            <p:cNvSpPr txBox="1"/>
            <p:nvPr/>
          </p:nvSpPr>
          <p:spPr>
            <a:xfrm>
              <a:off x="7972269" y="2819328"/>
              <a:ext cx="1004552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7F1806D-9F1D-4D97-88C4-8A3F16DFE8A5}"/>
              </a:ext>
            </a:extLst>
          </p:cNvPr>
          <p:cNvSpPr txBox="1"/>
          <p:nvPr/>
        </p:nvSpPr>
        <p:spPr>
          <a:xfrm>
            <a:off x="334851" y="5808372"/>
            <a:ext cx="11642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¿</a:t>
            </a:r>
            <a:r>
              <a:rPr lang="en-US" sz="5400" dirty="0">
                <a:solidFill>
                  <a:srgbClr val="FFFF00"/>
                </a:solidFill>
              </a:rPr>
              <a:t>Piedra</a:t>
            </a:r>
            <a:r>
              <a:rPr lang="en-US" sz="5400" dirty="0"/>
              <a:t>/</a:t>
            </a:r>
            <a:r>
              <a:rPr lang="en-US" sz="5400" dirty="0">
                <a:solidFill>
                  <a:srgbClr val="FFFF00"/>
                </a:solidFill>
              </a:rPr>
              <a:t>Pedro</a:t>
            </a:r>
            <a:r>
              <a:rPr lang="en-US" sz="5400" dirty="0"/>
              <a:t>, o, </a:t>
            </a:r>
            <a:r>
              <a:rPr lang="en-US" sz="5400" dirty="0" err="1">
                <a:solidFill>
                  <a:srgbClr val="FFC000"/>
                </a:solidFill>
              </a:rPr>
              <a:t>Jesucristo</a:t>
            </a:r>
            <a:r>
              <a:rPr lang="en-US" sz="5400" dirty="0"/>
              <a:t>/</a:t>
            </a:r>
            <a:r>
              <a:rPr lang="en-US" sz="5400" b="1" dirty="0">
                <a:solidFill>
                  <a:srgbClr val="FFC000"/>
                </a:solidFill>
              </a:rPr>
              <a:t>ROCA</a:t>
            </a:r>
            <a:r>
              <a:rPr lang="en-US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46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7B034-2DF3-D5FB-5641-DC7483F80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200+ Billion People Stock Photos, Pictures &amp; Royalty-Free ...">
            <a:extLst>
              <a:ext uri="{FF2B5EF4-FFF2-40B4-BE49-F238E27FC236}">
                <a16:creationId xmlns:a16="http://schemas.microsoft.com/office/drawing/2014/main" id="{D232EC90-D2C6-4A4B-CB48-C39FDC3E8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-41849" y="-30891"/>
            <a:ext cx="12276727" cy="68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033186-66EB-6E97-6426-0828CB0D3111}"/>
              </a:ext>
            </a:extLst>
          </p:cNvPr>
          <p:cNvSpPr txBox="1"/>
          <p:nvPr/>
        </p:nvSpPr>
        <p:spPr>
          <a:xfrm>
            <a:off x="-45395" y="12220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i="1" dirty="0">
                <a:latin typeface="Tahoma"/>
              </a:rPr>
              <a:t>El </a:t>
            </a:r>
            <a:r>
              <a:rPr lang="en-US" altLang="en-US" sz="4800" b="1" i="1" dirty="0" err="1">
                <a:solidFill>
                  <a:srgbClr val="FFFF00"/>
                </a:solidFill>
                <a:latin typeface="Tahoma"/>
              </a:rPr>
              <a:t>fundamento</a:t>
            </a:r>
            <a:r>
              <a:rPr lang="en-US" altLang="en-US" sz="4800" b="1" i="1" dirty="0">
                <a:solidFill>
                  <a:srgbClr val="FFFF00"/>
                </a:solidFill>
                <a:latin typeface="Tahoma"/>
              </a:rPr>
              <a:t> </a:t>
            </a:r>
            <a:r>
              <a:rPr lang="en-US" altLang="en-US" sz="4800" i="1" dirty="0">
                <a:latin typeface="Tahoma"/>
              </a:rPr>
              <a:t>de la iglesia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9B536-A312-379B-A61C-E6660E241914}"/>
              </a:ext>
            </a:extLst>
          </p:cNvPr>
          <p:cNvSpPr txBox="1"/>
          <p:nvPr/>
        </p:nvSpPr>
        <p:spPr>
          <a:xfrm>
            <a:off x="489397" y="1149040"/>
            <a:ext cx="1119174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indent="-463550"/>
            <a:r>
              <a:rPr lang="es-ES" sz="4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Efesios 2:19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“La familia de Dios, </a:t>
            </a:r>
            <a:r>
              <a:rPr lang="es-ES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edificados sobre el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fundamento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de los apóstoles y profetas, siendo la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 piedra del ángulo Jesucristo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mismo, </a:t>
            </a:r>
            <a:b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en quien todo el edificio, bien coordinado, va creciendo para ser un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templo santo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en el Señor; </a:t>
            </a:r>
            <a:b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22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en quien vosotros también sois juntamente edificados para morada de Dios en el Espíritu.”</a:t>
            </a:r>
          </a:p>
          <a:p>
            <a:pPr marL="463550" indent="-463550"/>
            <a:r>
              <a:rPr lang="es-ES" sz="4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Romanos 16:16b </a:t>
            </a:r>
            <a:br>
              <a:rPr lang="es-ES" sz="4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Os saludan todas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iglesias de Cristo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s-ES" sz="4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9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4929E5-6553-BD42-D5ED-7DB55EC6F738}"/>
              </a:ext>
            </a:extLst>
          </p:cNvPr>
          <p:cNvSpPr txBox="1"/>
          <p:nvPr/>
        </p:nvSpPr>
        <p:spPr>
          <a:xfrm>
            <a:off x="420130" y="1345762"/>
            <a:ext cx="114423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1800"/>
              </a:spcAft>
            </a:pPr>
            <a:r>
              <a:rPr lang="en-US" sz="4000" b="1" kern="1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Romanos 6:3 </a:t>
            </a:r>
            <a:r>
              <a:rPr lang="es-ES" sz="4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No sabéis que todos los que hemos sido bautizados en Cristo Jesús, hemos sido bautizados en su muerte? 4 Porque </a:t>
            </a:r>
            <a:r>
              <a:rPr lang="es-ES" sz="40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somos sepultados juntamente con él para muerte por el bautismo</a:t>
            </a:r>
            <a:r>
              <a:rPr lang="es-ES" sz="4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a fin de que como Cristo resucitó de los muertos por la gloria del Padre, así también nosotros </a:t>
            </a:r>
            <a:r>
              <a:rPr lang="es-ES" sz="40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andemos en vida nueva</a:t>
            </a:r>
            <a:r>
              <a:rPr lang="es-ES" sz="4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b="1" kern="1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D752A-8E7F-A948-14A6-E2B87D3FD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gan Gods from Across the Ancient World | History Cooperative">
            <a:extLst>
              <a:ext uri="{FF2B5EF4-FFF2-40B4-BE49-F238E27FC236}">
                <a16:creationId xmlns:a16="http://schemas.microsoft.com/office/drawing/2014/main" id="{64CDAFE0-6286-7E26-B987-A3F0F2379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66" y="-43778"/>
            <a:ext cx="9202369" cy="69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dol Worship in Ancient Jerusalem ...">
            <a:extLst>
              <a:ext uri="{FF2B5EF4-FFF2-40B4-BE49-F238E27FC236}">
                <a16:creationId xmlns:a16="http://schemas.microsoft.com/office/drawing/2014/main" id="{837BEA36-800E-CF75-AC3B-0C9158A5C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5"/>
          <a:stretch>
            <a:fillRect/>
          </a:stretch>
        </p:blipFill>
        <p:spPr bwMode="auto">
          <a:xfrm>
            <a:off x="7295744" y="-575874"/>
            <a:ext cx="5109935" cy="45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,400+ Pagan Gods Stock Photos ...">
            <a:extLst>
              <a:ext uri="{FF2B5EF4-FFF2-40B4-BE49-F238E27FC236}">
                <a16:creationId xmlns:a16="http://schemas.microsoft.com/office/drawing/2014/main" id="{A7E0ECE0-5F74-9515-05B8-304679B0C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85" y="3532104"/>
            <a:ext cx="4440241" cy="332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9EC91A-BD90-B056-71A7-044C6AB15989}"/>
              </a:ext>
            </a:extLst>
          </p:cNvPr>
          <p:cNvSpPr txBox="1"/>
          <p:nvPr/>
        </p:nvSpPr>
        <p:spPr>
          <a:xfrm rot="20854109">
            <a:off x="1568664" y="3329445"/>
            <a:ext cx="93028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7200" i="1" dirty="0">
                <a:highlight>
                  <a:srgbClr val="808080"/>
                </a:highlight>
                <a:latin typeface="Tahoma"/>
              </a:rPr>
              <a:t>¿</a:t>
            </a:r>
            <a:r>
              <a:rPr lang="en-US" altLang="en-US" sz="7200" i="1" dirty="0" err="1">
                <a:highlight>
                  <a:srgbClr val="808080"/>
                </a:highlight>
                <a:latin typeface="Tahoma"/>
              </a:rPr>
              <a:t>Algún</a:t>
            </a:r>
            <a:r>
              <a:rPr lang="en-US" altLang="en-US" sz="7200" i="1" dirty="0">
                <a:highlight>
                  <a:srgbClr val="808080"/>
                </a:highlight>
                <a:latin typeface="Tahoma"/>
              </a:rPr>
              <a:t> </a:t>
            </a:r>
            <a:r>
              <a:rPr lang="en-US" altLang="en-US" sz="7200" i="1" dirty="0" err="1">
                <a:highlight>
                  <a:srgbClr val="808080"/>
                </a:highlight>
                <a:latin typeface="Tahoma"/>
              </a:rPr>
              <a:t>otro</a:t>
            </a:r>
            <a:r>
              <a:rPr lang="en-US" altLang="en-US" sz="7200" i="1" dirty="0">
                <a:highlight>
                  <a:srgbClr val="808080"/>
                </a:highlight>
                <a:latin typeface="Tahoma"/>
              </a:rPr>
              <a:t> </a:t>
            </a:r>
            <a:r>
              <a:rPr lang="en-US" altLang="en-US" sz="7200" b="1" i="1" dirty="0" err="1">
                <a:highlight>
                  <a:srgbClr val="808080"/>
                </a:highlight>
                <a:latin typeface="Tahoma"/>
              </a:rPr>
              <a:t>dios</a:t>
            </a:r>
            <a:r>
              <a:rPr lang="en-US" altLang="en-US" sz="7200" i="1" dirty="0">
                <a:highlight>
                  <a:srgbClr val="808080"/>
                </a:highlight>
                <a:latin typeface="Tahoma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4E6BF-2915-FB78-29CD-FD091665C53A}"/>
              </a:ext>
            </a:extLst>
          </p:cNvPr>
          <p:cNvSpPr txBox="1"/>
          <p:nvPr/>
        </p:nvSpPr>
        <p:spPr>
          <a:xfrm>
            <a:off x="-45395" y="959333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i="1" dirty="0">
                <a:latin typeface="Tahoma"/>
              </a:rPr>
              <a:t>¿</a:t>
            </a:r>
            <a:r>
              <a:rPr lang="en-US" altLang="en-US" sz="4800" b="1" i="1" dirty="0" err="1">
                <a:latin typeface="Tahoma"/>
              </a:rPr>
              <a:t>Quién</a:t>
            </a:r>
            <a:r>
              <a:rPr lang="en-US" altLang="en-US" sz="4800" b="1" i="1" dirty="0">
                <a:latin typeface="Tahoma"/>
              </a:rPr>
              <a:t> dicen </a:t>
            </a:r>
            <a:r>
              <a:rPr lang="en-US" altLang="en-US" sz="4800" b="1" i="1" dirty="0" err="1">
                <a:latin typeface="Tahoma"/>
              </a:rPr>
              <a:t>los</a:t>
            </a:r>
            <a:r>
              <a:rPr lang="en-US" altLang="en-US" sz="4800" b="1" i="1" dirty="0">
                <a:latin typeface="Tahoma"/>
              </a:rPr>
              <a:t> </a:t>
            </a:r>
            <a:r>
              <a:rPr lang="en-US" altLang="en-US" sz="4800" b="1" i="1" dirty="0">
                <a:solidFill>
                  <a:srgbClr val="FFFF00"/>
                </a:solidFill>
                <a:latin typeface="Tahoma"/>
              </a:rPr>
              <a:t>hombres</a:t>
            </a:r>
            <a:r>
              <a:rPr lang="en-US" altLang="en-US" sz="4800" b="1" i="1" dirty="0">
                <a:latin typeface="Tahoma"/>
              </a:rPr>
              <a:t> que es </a:t>
            </a:r>
            <a:r>
              <a:rPr lang="en-US" altLang="en-US" sz="4800" b="1" i="1" dirty="0" err="1">
                <a:latin typeface="Tahoma"/>
              </a:rPr>
              <a:t>el</a:t>
            </a:r>
            <a:r>
              <a:rPr lang="en-US" altLang="en-US" sz="4800" b="1" i="1" dirty="0">
                <a:latin typeface="Tahoma"/>
              </a:rPr>
              <a:t> </a:t>
            </a:r>
            <a:r>
              <a:rPr lang="en-US" altLang="en-US" sz="4800" b="1" i="1" dirty="0" err="1">
                <a:latin typeface="Tahoma"/>
              </a:rPr>
              <a:t>Hijo</a:t>
            </a:r>
            <a:r>
              <a:rPr lang="en-US" altLang="en-US" sz="4800" b="1" i="1" dirty="0">
                <a:latin typeface="Tahoma"/>
              </a:rPr>
              <a:t> del Hombre?</a:t>
            </a:r>
          </a:p>
        </p:txBody>
      </p:sp>
    </p:spTree>
    <p:extLst>
      <p:ext uri="{BB962C8B-B14F-4D97-AF65-F5344CB8AC3E}">
        <p14:creationId xmlns:p14="http://schemas.microsoft.com/office/powerpoint/2010/main" val="214032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48DA3-991A-E3B9-E27F-6A1731B50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200+ Billion People Stock Photos, Pictures &amp; Royalty-Free ...">
            <a:extLst>
              <a:ext uri="{FF2B5EF4-FFF2-40B4-BE49-F238E27FC236}">
                <a16:creationId xmlns:a16="http://schemas.microsoft.com/office/drawing/2014/main" id="{C9735793-A3FB-3F7A-EDA4-EF9B511EF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-41849" y="-30891"/>
            <a:ext cx="12276727" cy="68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66A601-1233-089D-07F1-3DDDB03E5C01}"/>
              </a:ext>
            </a:extLst>
          </p:cNvPr>
          <p:cNvSpPr txBox="1"/>
          <p:nvPr/>
        </p:nvSpPr>
        <p:spPr>
          <a:xfrm>
            <a:off x="-45395" y="959333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i="1" dirty="0">
                <a:latin typeface="Tahoma"/>
              </a:rPr>
              <a:t>¿</a:t>
            </a:r>
            <a:r>
              <a:rPr lang="en-US" altLang="en-US" sz="4800" b="1" i="1" dirty="0" err="1">
                <a:latin typeface="Tahoma"/>
              </a:rPr>
              <a:t>Quién</a:t>
            </a:r>
            <a:r>
              <a:rPr lang="en-US" altLang="en-US" sz="4800" b="1" i="1" dirty="0">
                <a:latin typeface="Tahoma"/>
              </a:rPr>
              <a:t> dicen </a:t>
            </a:r>
            <a:r>
              <a:rPr lang="en-US" altLang="en-US" sz="4800" b="1" i="1" dirty="0" err="1">
                <a:latin typeface="Tahoma"/>
              </a:rPr>
              <a:t>los</a:t>
            </a:r>
            <a:r>
              <a:rPr lang="en-US" altLang="en-US" sz="4800" b="1" i="1" dirty="0">
                <a:latin typeface="Tahoma"/>
              </a:rPr>
              <a:t> </a:t>
            </a:r>
            <a:r>
              <a:rPr lang="en-US" altLang="en-US" sz="4800" b="1" i="1" dirty="0">
                <a:solidFill>
                  <a:srgbClr val="FFFF00"/>
                </a:solidFill>
                <a:latin typeface="Tahoma"/>
              </a:rPr>
              <a:t>hombres</a:t>
            </a:r>
            <a:r>
              <a:rPr lang="en-US" altLang="en-US" sz="4800" b="1" i="1" dirty="0">
                <a:latin typeface="Tahoma"/>
              </a:rPr>
              <a:t> que es </a:t>
            </a:r>
            <a:r>
              <a:rPr lang="en-US" altLang="en-US" sz="4800" b="1" i="1" dirty="0" err="1">
                <a:latin typeface="Tahoma"/>
              </a:rPr>
              <a:t>el</a:t>
            </a:r>
            <a:r>
              <a:rPr lang="en-US" altLang="en-US" sz="4800" b="1" i="1" dirty="0">
                <a:latin typeface="Tahoma"/>
              </a:rPr>
              <a:t> </a:t>
            </a:r>
            <a:r>
              <a:rPr lang="en-US" altLang="en-US" sz="4800" b="1" i="1" dirty="0" err="1">
                <a:latin typeface="Tahoma"/>
              </a:rPr>
              <a:t>Hijo</a:t>
            </a:r>
            <a:r>
              <a:rPr lang="en-US" altLang="en-US" sz="4800" b="1" i="1" dirty="0">
                <a:latin typeface="Tahoma"/>
              </a:rPr>
              <a:t> del Hombre?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40A72F-8FBA-E869-D8FC-9C6D221B6C92}"/>
              </a:ext>
            </a:extLst>
          </p:cNvPr>
          <p:cNvSpPr txBox="1"/>
          <p:nvPr/>
        </p:nvSpPr>
        <p:spPr>
          <a:xfrm rot="20854109">
            <a:off x="1212560" y="3460294"/>
            <a:ext cx="93028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8000" i="1">
                <a:highlight>
                  <a:srgbClr val="808080"/>
                </a:highlight>
                <a:latin typeface="Tahoma"/>
              </a:defRPr>
            </a:lvl1pPr>
          </a:lstStyle>
          <a:p>
            <a:r>
              <a:rPr lang="en-US" altLang="en-US" dirty="0"/>
              <a:t>¿</a:t>
            </a:r>
            <a:r>
              <a:rPr lang="en-US" altLang="en-US" dirty="0" err="1"/>
              <a:t>Cualquier</a:t>
            </a:r>
            <a:r>
              <a:rPr lang="en-US" altLang="en-US" dirty="0"/>
              <a:t> </a:t>
            </a:r>
            <a:r>
              <a:rPr lang="en-US" altLang="en-US" dirty="0" err="1"/>
              <a:t>otro</a:t>
            </a:r>
            <a:r>
              <a:rPr lang="en-US" altLang="en-US" dirty="0"/>
              <a:t> </a:t>
            </a:r>
            <a:r>
              <a:rPr lang="en-US" altLang="en-US" b="1" dirty="0"/>
              <a:t>hombre</a:t>
            </a:r>
            <a:r>
              <a:rPr lang="en-US" alt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819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2FA12-B68D-6BBF-0666-4BE517090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200+ Billion People Stock Photos, Pictures &amp; Royalty-Free ...">
            <a:extLst>
              <a:ext uri="{FF2B5EF4-FFF2-40B4-BE49-F238E27FC236}">
                <a16:creationId xmlns:a16="http://schemas.microsoft.com/office/drawing/2014/main" id="{20B86812-A950-A5BB-98E3-2B381448B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-41849" y="-30891"/>
            <a:ext cx="12276727" cy="68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4108B9-94DB-2CF2-31D5-761D2EBF8B2F}"/>
              </a:ext>
            </a:extLst>
          </p:cNvPr>
          <p:cNvSpPr txBox="1"/>
          <p:nvPr/>
        </p:nvSpPr>
        <p:spPr>
          <a:xfrm>
            <a:off x="-45395" y="122201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i="1" dirty="0">
                <a:latin typeface="Tahoma"/>
              </a:rPr>
              <a:t>¿</a:t>
            </a:r>
            <a:r>
              <a:rPr lang="en-US" altLang="en-US" sz="4800" i="1" dirty="0" err="1">
                <a:latin typeface="Tahoma"/>
              </a:rPr>
              <a:t>Quién</a:t>
            </a:r>
            <a:r>
              <a:rPr lang="en-US" altLang="en-US" sz="4800" i="1" dirty="0">
                <a:latin typeface="Tahoma"/>
              </a:rPr>
              <a:t> dicen </a:t>
            </a:r>
            <a:r>
              <a:rPr lang="en-US" altLang="en-US" sz="4800" b="1" i="1" dirty="0" err="1">
                <a:latin typeface="Tahoma"/>
              </a:rPr>
              <a:t>los</a:t>
            </a:r>
            <a:r>
              <a:rPr lang="en-US" altLang="en-US" sz="4800" b="1" i="1" dirty="0">
                <a:latin typeface="Tahoma"/>
              </a:rPr>
              <a:t> </a:t>
            </a:r>
            <a:r>
              <a:rPr lang="en-US" altLang="en-US" sz="4800" b="1" i="1" dirty="0">
                <a:solidFill>
                  <a:srgbClr val="FFFF00"/>
                </a:solidFill>
                <a:latin typeface="Tahoma"/>
              </a:rPr>
              <a:t>hombres</a:t>
            </a:r>
            <a:r>
              <a:rPr lang="en-US" altLang="en-US" sz="4800" b="1" i="1" dirty="0">
                <a:latin typeface="Tahoma"/>
              </a:rPr>
              <a:t> </a:t>
            </a:r>
            <a:r>
              <a:rPr lang="en-US" altLang="en-US" sz="4800" i="1" dirty="0">
                <a:latin typeface="Tahoma"/>
              </a:rPr>
              <a:t>que es </a:t>
            </a:r>
            <a:r>
              <a:rPr lang="en-US" altLang="en-US" sz="4800" i="1" dirty="0" err="1">
                <a:latin typeface="Tahoma"/>
              </a:rPr>
              <a:t>el</a:t>
            </a:r>
            <a:r>
              <a:rPr lang="en-US" altLang="en-US" sz="4800" i="1" dirty="0">
                <a:latin typeface="Tahoma"/>
              </a:rPr>
              <a:t> </a:t>
            </a:r>
            <a:br>
              <a:rPr lang="en-US" altLang="en-US" sz="4800" i="1" dirty="0">
                <a:latin typeface="Tahoma"/>
              </a:rPr>
            </a:br>
            <a:r>
              <a:rPr lang="en-US" altLang="en-US" sz="4800" i="1" dirty="0" err="1">
                <a:latin typeface="Tahoma"/>
              </a:rPr>
              <a:t>Hijo</a:t>
            </a:r>
            <a:r>
              <a:rPr lang="en-US" altLang="en-US" sz="4800" i="1" dirty="0">
                <a:latin typeface="Tahoma"/>
              </a:rPr>
              <a:t> del Hombre?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132FE-21BE-3131-1E21-81530BA32D7A}"/>
              </a:ext>
            </a:extLst>
          </p:cNvPr>
          <p:cNvSpPr txBox="1"/>
          <p:nvPr/>
        </p:nvSpPr>
        <p:spPr>
          <a:xfrm>
            <a:off x="851169" y="2050551"/>
            <a:ext cx="105301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“de la casa de </a:t>
            </a:r>
            <a:r>
              <a:rPr lang="en-US" sz="4000" dirty="0" err="1">
                <a:solidFill>
                  <a:srgbClr val="FFFF00"/>
                </a:solidFill>
              </a:rPr>
              <a:t>Beelzebu</a:t>
            </a:r>
            <a:r>
              <a:rPr lang="en-US" sz="4000" dirty="0"/>
              <a:t>"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FFC000"/>
                </a:solidFill>
              </a:rPr>
              <a:t>Mateo 10:25</a:t>
            </a:r>
            <a:r>
              <a:rPr lang="en-US" sz="32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“un </a:t>
            </a:r>
            <a:r>
              <a:rPr lang="en-US" sz="4000" dirty="0" err="1">
                <a:solidFill>
                  <a:srgbClr val="FFFF00"/>
                </a:solidFill>
              </a:rPr>
              <a:t>blasfemador</a:t>
            </a:r>
            <a:r>
              <a:rPr lang="en-US" sz="4000" dirty="0"/>
              <a:t>”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FFC000"/>
                </a:solidFill>
              </a:rPr>
              <a:t>Mateo 9:3</a:t>
            </a:r>
            <a:r>
              <a:rPr lang="en-US" sz="3200" dirty="0"/>
              <a:t>)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“un hombre </a:t>
            </a:r>
            <a:r>
              <a:rPr lang="en-US" sz="4000" dirty="0" err="1">
                <a:solidFill>
                  <a:srgbClr val="FFFF00"/>
                </a:solidFill>
              </a:rPr>
              <a:t>comilón</a:t>
            </a:r>
            <a:r>
              <a:rPr lang="en-US" sz="4000" dirty="0"/>
              <a:t>, y </a:t>
            </a:r>
            <a:r>
              <a:rPr lang="en-US" sz="4000" dirty="0" err="1"/>
              <a:t>bebedor</a:t>
            </a:r>
            <a:r>
              <a:rPr lang="en-US" sz="4000" dirty="0"/>
              <a:t> de vino”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FFC000"/>
                </a:solidFill>
              </a:rPr>
              <a:t>Mateo 11:19</a:t>
            </a:r>
            <a:r>
              <a:rPr lang="en-US" sz="3200" dirty="0"/>
              <a:t>)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“</a:t>
            </a:r>
            <a:r>
              <a:rPr lang="en-US" sz="4000" dirty="0" err="1"/>
              <a:t>hijo</a:t>
            </a:r>
            <a:r>
              <a:rPr lang="en-US" sz="4000" dirty="0"/>
              <a:t> del </a:t>
            </a:r>
            <a:r>
              <a:rPr lang="en-US" sz="4000" dirty="0" err="1">
                <a:solidFill>
                  <a:srgbClr val="FFFF00"/>
                </a:solidFill>
              </a:rPr>
              <a:t>carpintero</a:t>
            </a:r>
            <a:r>
              <a:rPr lang="en-US" sz="4000" dirty="0"/>
              <a:t>”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FFC000"/>
                </a:solidFill>
              </a:rPr>
              <a:t>Mateo 13:55</a:t>
            </a:r>
            <a:r>
              <a:rPr lang="en-US" sz="3200" dirty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006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FC4F1-323D-9CFC-51D1-26C3B0689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200+ Billion People Stock Photos, Pictures &amp; Royalty-Free ...">
            <a:extLst>
              <a:ext uri="{FF2B5EF4-FFF2-40B4-BE49-F238E27FC236}">
                <a16:creationId xmlns:a16="http://schemas.microsoft.com/office/drawing/2014/main" id="{562C351A-497E-CB46-8704-2A34E9BB9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-41849" y="-30891"/>
            <a:ext cx="12276727" cy="68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0914DA-7967-4CFD-C12A-2C34A9C43237}"/>
              </a:ext>
            </a:extLst>
          </p:cNvPr>
          <p:cNvSpPr txBox="1"/>
          <p:nvPr/>
        </p:nvSpPr>
        <p:spPr>
          <a:xfrm>
            <a:off x="-45395" y="122207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i="1" dirty="0">
                <a:latin typeface="Tahoma"/>
              </a:rPr>
              <a:t>¿</a:t>
            </a:r>
            <a:r>
              <a:rPr lang="en-US" altLang="en-US" sz="4800" i="1" dirty="0" err="1">
                <a:latin typeface="Tahoma"/>
              </a:rPr>
              <a:t>Quién</a:t>
            </a:r>
            <a:r>
              <a:rPr lang="en-US" altLang="en-US" sz="4800" i="1" dirty="0">
                <a:latin typeface="Tahoma"/>
              </a:rPr>
              <a:t> dicen </a:t>
            </a:r>
            <a:r>
              <a:rPr lang="en-US" altLang="en-US" sz="4800" b="1" i="1" dirty="0" err="1">
                <a:latin typeface="Tahoma"/>
              </a:rPr>
              <a:t>los</a:t>
            </a:r>
            <a:r>
              <a:rPr lang="en-US" altLang="en-US" sz="4800" b="1" i="1" dirty="0">
                <a:latin typeface="Tahoma"/>
              </a:rPr>
              <a:t> </a:t>
            </a:r>
            <a:r>
              <a:rPr lang="en-US" altLang="en-US" sz="4800" b="1" i="1" dirty="0">
                <a:solidFill>
                  <a:srgbClr val="FFFF00"/>
                </a:solidFill>
                <a:latin typeface="Tahoma"/>
              </a:rPr>
              <a:t>hombres</a:t>
            </a:r>
            <a:r>
              <a:rPr lang="en-US" altLang="en-US" sz="4800" b="1" i="1" dirty="0">
                <a:latin typeface="Tahoma"/>
              </a:rPr>
              <a:t> </a:t>
            </a:r>
            <a:r>
              <a:rPr lang="en-US" altLang="en-US" sz="4800" i="1" dirty="0">
                <a:latin typeface="Tahoma"/>
              </a:rPr>
              <a:t>que es </a:t>
            </a:r>
            <a:r>
              <a:rPr lang="en-US" altLang="en-US" sz="4800" i="1" dirty="0" err="1">
                <a:latin typeface="Tahoma"/>
              </a:rPr>
              <a:t>el</a:t>
            </a:r>
            <a:r>
              <a:rPr lang="en-US" altLang="en-US" sz="4800" i="1" dirty="0">
                <a:latin typeface="Tahoma"/>
              </a:rPr>
              <a:t> </a:t>
            </a:r>
            <a:br>
              <a:rPr lang="en-US" altLang="en-US" sz="4800" i="1" dirty="0">
                <a:latin typeface="Tahoma"/>
              </a:rPr>
            </a:br>
            <a:r>
              <a:rPr lang="en-US" altLang="en-US" sz="4800" i="1" dirty="0" err="1">
                <a:latin typeface="Tahoma"/>
              </a:rPr>
              <a:t>Hijo</a:t>
            </a:r>
            <a:r>
              <a:rPr lang="en-US" altLang="en-US" sz="4800" i="1" dirty="0">
                <a:latin typeface="Tahoma"/>
              </a:rPr>
              <a:t> del Hombre?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28E54E-8719-76E7-7006-C7F88044C967}"/>
              </a:ext>
            </a:extLst>
          </p:cNvPr>
          <p:cNvSpPr txBox="1"/>
          <p:nvPr/>
        </p:nvSpPr>
        <p:spPr>
          <a:xfrm>
            <a:off x="851169" y="1638429"/>
            <a:ext cx="1120345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Mateo 16:14 - </a:t>
            </a:r>
            <a:r>
              <a:rPr lang="en-US" sz="4000" dirty="0"/>
              <a:t>“</a:t>
            </a:r>
            <a:r>
              <a:rPr lang="en-US" sz="4000" dirty="0">
                <a:solidFill>
                  <a:srgbClr val="FFFF00"/>
                </a:solidFill>
              </a:rPr>
              <a:t>Juan</a:t>
            </a:r>
            <a:r>
              <a:rPr lang="en-US" sz="4000" dirty="0"/>
              <a:t>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Mateo 14:1-2</a:t>
            </a:r>
            <a:r>
              <a:rPr lang="en-US" sz="3600" dirty="0"/>
              <a:t> – </a:t>
            </a:r>
            <a:r>
              <a:rPr lang="en-US" sz="3600" i="1" dirty="0"/>
              <a:t>Herodes:</a:t>
            </a:r>
            <a:r>
              <a:rPr lang="en-US" sz="3600" dirty="0"/>
              <a:t> “Este es Juan </a:t>
            </a:r>
            <a:r>
              <a:rPr lang="en-US" sz="3600" dirty="0" err="1"/>
              <a:t>el</a:t>
            </a:r>
            <a:r>
              <a:rPr lang="en-US" sz="3600" dirty="0"/>
              <a:t> Bautista; </a:t>
            </a:r>
            <a:r>
              <a:rPr lang="en-US" sz="3600" dirty="0">
                <a:solidFill>
                  <a:srgbClr val="FFC000"/>
                </a:solidFill>
              </a:rPr>
              <a:t>ha </a:t>
            </a:r>
            <a:r>
              <a:rPr lang="en-US" sz="3600" dirty="0" err="1">
                <a:solidFill>
                  <a:srgbClr val="FFC000"/>
                </a:solidFill>
              </a:rPr>
              <a:t>resucitado</a:t>
            </a:r>
            <a:r>
              <a:rPr lang="en-US" sz="3600" dirty="0">
                <a:solidFill>
                  <a:srgbClr val="FFC000"/>
                </a:solidFill>
              </a:rPr>
              <a:t> </a:t>
            </a:r>
            <a:r>
              <a:rPr lang="en-US" sz="3600" dirty="0"/>
              <a:t>de 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muertos</a:t>
            </a:r>
            <a:r>
              <a:rPr lang="en-US" sz="3600" dirty="0"/>
              <a:t>....”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Juan</a:t>
            </a:r>
            <a:r>
              <a:rPr lang="en-US" sz="4000" dirty="0"/>
              <a:t> </a:t>
            </a:r>
            <a:r>
              <a:rPr lang="en-US" sz="4000" dirty="0" err="1"/>
              <a:t>fue</a:t>
            </a:r>
            <a:r>
              <a:rPr lang="en-US" sz="4000" dirty="0"/>
              <a:t> precursor; Jesús </a:t>
            </a:r>
            <a:r>
              <a:rPr lang="en-US" sz="4000" dirty="0" err="1"/>
              <a:t>fue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C000"/>
                </a:solidFill>
              </a:rPr>
              <a:t>Mesías</a:t>
            </a:r>
            <a:r>
              <a:rPr lang="en-US" sz="4000" dirty="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Juan</a:t>
            </a:r>
            <a:r>
              <a:rPr lang="en-US" sz="4000" dirty="0"/>
              <a:t> </a:t>
            </a:r>
            <a:r>
              <a:rPr lang="en-US" sz="4000" dirty="0" err="1"/>
              <a:t>preparó</a:t>
            </a:r>
            <a:r>
              <a:rPr lang="en-US" sz="4000" dirty="0"/>
              <a:t>; Jesús </a:t>
            </a:r>
            <a:r>
              <a:rPr lang="en-US" sz="4000" dirty="0" err="1">
                <a:solidFill>
                  <a:srgbClr val="FFC000"/>
                </a:solidFill>
              </a:rPr>
              <a:t>cumplió</a:t>
            </a:r>
            <a:r>
              <a:rPr lang="en-US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00"/>
                </a:solidFill>
              </a:rPr>
              <a:t>Juan</a:t>
            </a:r>
            <a:r>
              <a:rPr lang="en-US" sz="4000" dirty="0"/>
              <a:t> no </a:t>
            </a:r>
            <a:r>
              <a:rPr lang="en-US" sz="4000" dirty="0" err="1"/>
              <a:t>hizo</a:t>
            </a:r>
            <a:r>
              <a:rPr lang="en-US" sz="4000" dirty="0"/>
              <a:t> </a:t>
            </a:r>
            <a:r>
              <a:rPr lang="en-US" sz="4000" dirty="0" err="1"/>
              <a:t>milagros</a:t>
            </a:r>
            <a:r>
              <a:rPr lang="en-US" sz="4000" dirty="0"/>
              <a:t>; Jesús </a:t>
            </a:r>
            <a:r>
              <a:rPr lang="en-US" sz="4000" dirty="0" err="1"/>
              <a:t>hizo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C000"/>
                </a:solidFill>
              </a:rPr>
              <a:t>muchísimos</a:t>
            </a:r>
            <a:r>
              <a:rPr lang="en-US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</a:rPr>
              <a:t>Juan 3:30 </a:t>
            </a:r>
            <a:r>
              <a:rPr lang="en-US" sz="4000" dirty="0"/>
              <a:t>“</a:t>
            </a:r>
            <a:r>
              <a:rPr lang="es-ES" sz="4000" dirty="0"/>
              <a:t>Es necesario que </a:t>
            </a:r>
            <a:r>
              <a:rPr lang="es-ES" sz="4000" dirty="0">
                <a:solidFill>
                  <a:srgbClr val="FFFF00"/>
                </a:solidFill>
              </a:rPr>
              <a:t>él crezca</a:t>
            </a:r>
            <a:r>
              <a:rPr lang="es-ES" sz="4000" dirty="0"/>
              <a:t>, pero que </a:t>
            </a:r>
            <a:r>
              <a:rPr lang="es-ES" sz="4000" dirty="0">
                <a:solidFill>
                  <a:srgbClr val="FFFF00"/>
                </a:solidFill>
              </a:rPr>
              <a:t>yo mengüe</a:t>
            </a:r>
            <a:r>
              <a:rPr lang="es-ES" sz="4000" dirty="0"/>
              <a:t>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71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1A425-78B9-AC16-E47D-88CAB8E8C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200+ Billion People Stock Photos, Pictures &amp; Royalty-Free ...">
            <a:extLst>
              <a:ext uri="{FF2B5EF4-FFF2-40B4-BE49-F238E27FC236}">
                <a16:creationId xmlns:a16="http://schemas.microsoft.com/office/drawing/2014/main" id="{4AC66F61-81CE-258B-A20F-2780D6305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-41849" y="-30891"/>
            <a:ext cx="12276727" cy="68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00F9A4-9634-EC1D-9B0F-BEEAA5BD848A}"/>
              </a:ext>
            </a:extLst>
          </p:cNvPr>
          <p:cNvSpPr txBox="1"/>
          <p:nvPr/>
        </p:nvSpPr>
        <p:spPr>
          <a:xfrm>
            <a:off x="-45395" y="122207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i="1" dirty="0">
                <a:latin typeface="Tahoma"/>
              </a:rPr>
              <a:t>¿</a:t>
            </a:r>
            <a:r>
              <a:rPr lang="en-US" altLang="en-US" sz="4800" i="1" dirty="0" err="1">
                <a:latin typeface="Tahoma"/>
              </a:rPr>
              <a:t>Quién</a:t>
            </a:r>
            <a:r>
              <a:rPr lang="en-US" altLang="en-US" sz="4800" i="1" dirty="0">
                <a:latin typeface="Tahoma"/>
              </a:rPr>
              <a:t> dicen </a:t>
            </a:r>
            <a:r>
              <a:rPr lang="en-US" altLang="en-US" sz="4800" b="1" i="1" dirty="0" err="1">
                <a:latin typeface="Tahoma"/>
              </a:rPr>
              <a:t>los</a:t>
            </a:r>
            <a:r>
              <a:rPr lang="en-US" altLang="en-US" sz="4800" b="1" i="1" dirty="0">
                <a:latin typeface="Tahoma"/>
              </a:rPr>
              <a:t> </a:t>
            </a:r>
            <a:r>
              <a:rPr lang="en-US" altLang="en-US" sz="4800" b="1" i="1" dirty="0">
                <a:solidFill>
                  <a:srgbClr val="FFFF00"/>
                </a:solidFill>
                <a:latin typeface="Tahoma"/>
              </a:rPr>
              <a:t>hombres</a:t>
            </a:r>
            <a:r>
              <a:rPr lang="en-US" altLang="en-US" sz="4800" b="1" i="1" dirty="0">
                <a:latin typeface="Tahoma"/>
              </a:rPr>
              <a:t> </a:t>
            </a:r>
            <a:r>
              <a:rPr lang="en-US" altLang="en-US" sz="4800" i="1" dirty="0">
                <a:latin typeface="Tahoma"/>
              </a:rPr>
              <a:t>que es </a:t>
            </a:r>
            <a:r>
              <a:rPr lang="en-US" altLang="en-US" sz="4800" i="1" dirty="0" err="1">
                <a:latin typeface="Tahoma"/>
              </a:rPr>
              <a:t>el</a:t>
            </a:r>
            <a:r>
              <a:rPr lang="en-US" altLang="en-US" sz="4800" i="1" dirty="0">
                <a:latin typeface="Tahoma"/>
              </a:rPr>
              <a:t> </a:t>
            </a:r>
            <a:br>
              <a:rPr lang="en-US" altLang="en-US" sz="4800" i="1" dirty="0">
                <a:latin typeface="Tahoma"/>
              </a:rPr>
            </a:br>
            <a:r>
              <a:rPr lang="en-US" altLang="en-US" sz="4800" i="1" dirty="0" err="1">
                <a:latin typeface="Tahoma"/>
              </a:rPr>
              <a:t>Hijo</a:t>
            </a:r>
            <a:r>
              <a:rPr lang="en-US" altLang="en-US" sz="4800" i="1" dirty="0">
                <a:latin typeface="Tahoma"/>
              </a:rPr>
              <a:t> del Hombre?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B7FFE-EA3E-FCFF-EE4B-19C6B024AFFF}"/>
              </a:ext>
            </a:extLst>
          </p:cNvPr>
          <p:cNvSpPr txBox="1"/>
          <p:nvPr/>
        </p:nvSpPr>
        <p:spPr>
          <a:xfrm>
            <a:off x="851169" y="1638429"/>
            <a:ext cx="1120345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Mateo 16:14 -</a:t>
            </a:r>
            <a:endParaRPr lang="en-US" sz="3200" b="1" dirty="0"/>
          </a:p>
          <a:p>
            <a:r>
              <a:rPr lang="en-US" sz="4000" dirty="0"/>
              <a:t>“</a:t>
            </a:r>
            <a:r>
              <a:rPr lang="en-US" sz="4000" dirty="0">
                <a:solidFill>
                  <a:srgbClr val="FFFF00"/>
                </a:solidFill>
              </a:rPr>
              <a:t>Elías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Elías </a:t>
            </a:r>
            <a:r>
              <a:rPr lang="en-US" sz="4000" dirty="0" err="1"/>
              <a:t>sí</a:t>
            </a:r>
            <a:r>
              <a:rPr lang="en-US" sz="4000" dirty="0"/>
              <a:t> </a:t>
            </a:r>
            <a:r>
              <a:rPr lang="en-US" sz="4000" dirty="0" err="1"/>
              <a:t>hizo</a:t>
            </a:r>
            <a:r>
              <a:rPr lang="en-US" sz="4000" dirty="0"/>
              <a:t> </a:t>
            </a:r>
            <a:r>
              <a:rPr lang="en-US" sz="4000" dirty="0" err="1"/>
              <a:t>milagros</a:t>
            </a:r>
            <a:r>
              <a:rPr lang="en-US" sz="4000" dirty="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Y </a:t>
            </a:r>
            <a:r>
              <a:rPr lang="en-US" sz="4000" dirty="0" err="1"/>
              <a:t>fue</a:t>
            </a:r>
            <a:r>
              <a:rPr lang="en-US" sz="4000" dirty="0"/>
              <a:t> </a:t>
            </a:r>
            <a:r>
              <a:rPr lang="en-US" sz="4000" dirty="0" err="1"/>
              <a:t>predicho</a:t>
            </a:r>
            <a:r>
              <a:rPr lang="en-US" sz="4000" dirty="0"/>
              <a:t> que </a:t>
            </a:r>
            <a:r>
              <a:rPr lang="en-US" sz="4000" dirty="0" err="1"/>
              <a:t>iba</a:t>
            </a:r>
            <a:r>
              <a:rPr lang="en-US" sz="4000" dirty="0"/>
              <a:t> a </a:t>
            </a:r>
            <a:r>
              <a:rPr lang="en-US" sz="4000" dirty="0" err="1"/>
              <a:t>regresar</a:t>
            </a:r>
            <a:r>
              <a:rPr lang="en-US" sz="4000" dirty="0"/>
              <a:t> (</a:t>
            </a:r>
            <a:r>
              <a:rPr lang="en-US" sz="4000" dirty="0">
                <a:solidFill>
                  <a:srgbClr val="FFC000"/>
                </a:solidFill>
              </a:rPr>
              <a:t>Mal. 4:5</a:t>
            </a:r>
            <a:r>
              <a:rPr lang="en-US" sz="4000" dirty="0"/>
              <a:t>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Pero </a:t>
            </a:r>
            <a:r>
              <a:rPr lang="en-US" sz="4000" dirty="0" err="1"/>
              <a:t>fue</a:t>
            </a:r>
            <a:r>
              <a:rPr lang="en-US" sz="4000" dirty="0"/>
              <a:t> </a:t>
            </a:r>
            <a:r>
              <a:rPr lang="en-US" sz="4000" i="1" dirty="0">
                <a:solidFill>
                  <a:srgbClr val="FFFF00"/>
                </a:solidFill>
              </a:rPr>
              <a:t>Juan</a:t>
            </a:r>
            <a:r>
              <a:rPr lang="en-US" sz="4000" dirty="0"/>
              <a:t> que </a:t>
            </a:r>
            <a:r>
              <a:rPr lang="en-US" sz="4000" dirty="0" err="1">
                <a:solidFill>
                  <a:srgbClr val="FFFF00"/>
                </a:solidFill>
              </a:rPr>
              <a:t>cumplió</a:t>
            </a:r>
            <a:r>
              <a:rPr lang="en-US" sz="4000" dirty="0"/>
              <a:t> </a:t>
            </a:r>
            <a:r>
              <a:rPr lang="en-US" sz="4000" dirty="0" err="1"/>
              <a:t>esa</a:t>
            </a:r>
            <a:r>
              <a:rPr lang="en-US" sz="4000" dirty="0"/>
              <a:t> </a:t>
            </a:r>
            <a:r>
              <a:rPr lang="en-US" sz="4000" dirty="0" err="1"/>
              <a:t>profecía</a:t>
            </a:r>
            <a:r>
              <a:rPr lang="en-US" sz="4000" dirty="0"/>
              <a:t> (</a:t>
            </a:r>
            <a:r>
              <a:rPr lang="en-US" sz="4000" dirty="0">
                <a:solidFill>
                  <a:srgbClr val="FFC000"/>
                </a:solidFill>
              </a:rPr>
              <a:t>Mateo 17:10-13</a:t>
            </a:r>
            <a:r>
              <a:rPr lang="en-US" sz="4000" dirty="0"/>
              <a:t>).</a:t>
            </a:r>
          </a:p>
          <a:p>
            <a:r>
              <a:rPr lang="en-US" sz="4000" dirty="0"/>
              <a:t>“</a:t>
            </a:r>
            <a:r>
              <a:rPr lang="en-US" sz="4000" dirty="0">
                <a:solidFill>
                  <a:srgbClr val="FFFF00"/>
                </a:solidFill>
              </a:rPr>
              <a:t>Jeremías, o </a:t>
            </a:r>
            <a:r>
              <a:rPr lang="en-US" sz="4000" i="1" dirty="0">
                <a:solidFill>
                  <a:srgbClr val="FFFF00"/>
                </a:solidFill>
              </a:rPr>
              <a:t>¿?</a:t>
            </a:r>
            <a:r>
              <a:rPr lang="en-US" sz="4000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15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F165D-14C5-FEDD-F66E-5D8120C08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200+ Billion People Stock Photos, Pictures &amp; Royalty-Free ...">
            <a:extLst>
              <a:ext uri="{FF2B5EF4-FFF2-40B4-BE49-F238E27FC236}">
                <a16:creationId xmlns:a16="http://schemas.microsoft.com/office/drawing/2014/main" id="{C9BEF010-774B-055D-D039-763E281D7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-41849" y="-30891"/>
            <a:ext cx="12276727" cy="68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DF2D40-C858-D951-049C-687C052E31A2}"/>
              </a:ext>
            </a:extLst>
          </p:cNvPr>
          <p:cNvSpPr txBox="1"/>
          <p:nvPr/>
        </p:nvSpPr>
        <p:spPr>
          <a:xfrm>
            <a:off x="310257" y="1149031"/>
            <a:ext cx="112034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Rabí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Col. 2:14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Anulando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acto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decretos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había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contra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nosotros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que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era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contraria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quitándola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medio y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clavándola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cruz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Mateo 26:28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“Esto es mi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sangre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Nuevo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Pacto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que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muchos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derramada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remisión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pecados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9A705-5B19-BDA6-8378-F8414F57AE8D}"/>
              </a:ext>
            </a:extLst>
          </p:cNvPr>
          <p:cNvSpPr txBox="1"/>
          <p:nvPr/>
        </p:nvSpPr>
        <p:spPr>
          <a:xfrm>
            <a:off x="-45395" y="12220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i="1" dirty="0">
                <a:latin typeface="Tahoma"/>
              </a:rPr>
              <a:t>¿</a:t>
            </a:r>
            <a:r>
              <a:rPr lang="en-US" altLang="en-US" sz="4800" i="1" dirty="0" err="1">
                <a:latin typeface="Tahoma"/>
              </a:rPr>
              <a:t>Quién</a:t>
            </a:r>
            <a:r>
              <a:rPr lang="en-US" altLang="en-US" sz="4800" i="1" dirty="0">
                <a:latin typeface="Tahoma"/>
              </a:rPr>
              <a:t> </a:t>
            </a:r>
            <a:r>
              <a:rPr lang="en-US" altLang="en-US" sz="4800" i="1" dirty="0" err="1">
                <a:latin typeface="Tahoma"/>
              </a:rPr>
              <a:t>dicen</a:t>
            </a:r>
            <a:r>
              <a:rPr lang="en-US" altLang="en-US" sz="4800" i="1" dirty="0">
                <a:latin typeface="Tahoma"/>
              </a:rPr>
              <a:t> </a:t>
            </a:r>
            <a:r>
              <a:rPr lang="en-US" altLang="en-US" sz="4800" b="1" i="1" dirty="0">
                <a:solidFill>
                  <a:srgbClr val="FFC000"/>
                </a:solidFill>
                <a:latin typeface="Tahoma"/>
              </a:rPr>
              <a:t>HOY</a:t>
            </a:r>
            <a:r>
              <a:rPr lang="en-US" altLang="en-US" sz="4800" b="1" i="1" dirty="0">
                <a:latin typeface="Tahoma"/>
              </a:rPr>
              <a:t> </a:t>
            </a:r>
            <a:r>
              <a:rPr lang="en-US" altLang="en-US" sz="4800" i="1" dirty="0">
                <a:latin typeface="Tahoma"/>
              </a:rPr>
              <a:t>que es Jesús?</a:t>
            </a:r>
          </a:p>
        </p:txBody>
      </p:sp>
    </p:spTree>
    <p:extLst>
      <p:ext uri="{BB962C8B-B14F-4D97-AF65-F5344CB8AC3E}">
        <p14:creationId xmlns:p14="http://schemas.microsoft.com/office/powerpoint/2010/main" val="232406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DD050-378B-B684-13BE-CDA6E98AC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200+ Billion People Stock Photos, Pictures &amp; Royalty-Free ...">
            <a:extLst>
              <a:ext uri="{FF2B5EF4-FFF2-40B4-BE49-F238E27FC236}">
                <a16:creationId xmlns:a16="http://schemas.microsoft.com/office/drawing/2014/main" id="{35BB8FF4-FEB9-CA1E-72CE-110289108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-41849" y="-30891"/>
            <a:ext cx="12276727" cy="68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E8CAC3-A8A0-8DB4-1EE6-505EDA617464}"/>
              </a:ext>
            </a:extLst>
          </p:cNvPr>
          <p:cNvSpPr txBox="1"/>
          <p:nvPr/>
        </p:nvSpPr>
        <p:spPr>
          <a:xfrm>
            <a:off x="309093" y="1149030"/>
            <a:ext cx="117197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“Un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buen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hombre.”</a:t>
            </a:r>
          </a:p>
          <a:p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“Un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profeta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Juan 8:58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“Antes que Abraham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fuese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 SOY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0C53D-C166-D476-67BF-5A56598912FF}"/>
              </a:ext>
            </a:extLst>
          </p:cNvPr>
          <p:cNvSpPr txBox="1"/>
          <p:nvPr/>
        </p:nvSpPr>
        <p:spPr>
          <a:xfrm>
            <a:off x="-45395" y="12220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i="1" dirty="0">
                <a:latin typeface="Tahoma"/>
              </a:rPr>
              <a:t>¿</a:t>
            </a:r>
            <a:r>
              <a:rPr lang="en-US" altLang="en-US" sz="4800" i="1" dirty="0" err="1">
                <a:latin typeface="Tahoma"/>
              </a:rPr>
              <a:t>Quién</a:t>
            </a:r>
            <a:r>
              <a:rPr lang="en-US" altLang="en-US" sz="4800" i="1" dirty="0">
                <a:latin typeface="Tahoma"/>
              </a:rPr>
              <a:t> </a:t>
            </a:r>
            <a:r>
              <a:rPr lang="en-US" altLang="en-US" sz="4800" i="1" dirty="0" err="1">
                <a:latin typeface="Tahoma"/>
              </a:rPr>
              <a:t>dicen</a:t>
            </a:r>
            <a:r>
              <a:rPr lang="en-US" altLang="en-US" sz="4800" i="1" dirty="0">
                <a:latin typeface="Tahoma"/>
              </a:rPr>
              <a:t> </a:t>
            </a:r>
            <a:r>
              <a:rPr lang="en-US" altLang="en-US" sz="4800" b="1" i="1" dirty="0">
                <a:solidFill>
                  <a:srgbClr val="FFC000"/>
                </a:solidFill>
                <a:latin typeface="Tahoma"/>
              </a:rPr>
              <a:t>HOY</a:t>
            </a:r>
            <a:r>
              <a:rPr lang="en-US" altLang="en-US" sz="4800" b="1" i="1" dirty="0">
                <a:latin typeface="Tahoma"/>
              </a:rPr>
              <a:t> </a:t>
            </a:r>
            <a:r>
              <a:rPr lang="en-US" altLang="en-US" sz="4800" i="1" dirty="0">
                <a:latin typeface="Tahoma"/>
              </a:rPr>
              <a:t>que es Jesús?</a:t>
            </a:r>
          </a:p>
        </p:txBody>
      </p:sp>
    </p:spTree>
    <p:extLst>
      <p:ext uri="{BB962C8B-B14F-4D97-AF65-F5344CB8AC3E}">
        <p14:creationId xmlns:p14="http://schemas.microsoft.com/office/powerpoint/2010/main" val="37771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4F7D4-0FBB-D564-6E44-4B5219C25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200+ Billion People Stock Photos, Pictures &amp; Royalty-Free ...">
            <a:extLst>
              <a:ext uri="{FF2B5EF4-FFF2-40B4-BE49-F238E27FC236}">
                <a16:creationId xmlns:a16="http://schemas.microsoft.com/office/drawing/2014/main" id="{61A20333-C833-EF12-A68F-B33F4D342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07"/>
          <a:stretch>
            <a:fillRect/>
          </a:stretch>
        </p:blipFill>
        <p:spPr bwMode="auto">
          <a:xfrm>
            <a:off x="-41849" y="-30891"/>
            <a:ext cx="12276727" cy="68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6E39CB-B432-D1D0-1740-F328786AD22D}"/>
              </a:ext>
            </a:extLst>
          </p:cNvPr>
          <p:cNvSpPr txBox="1"/>
          <p:nvPr/>
        </p:nvSpPr>
        <p:spPr>
          <a:xfrm>
            <a:off x="309093" y="1149027"/>
            <a:ext cx="117455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“El Padre”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Mateo 3:16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… subió luego del agua; y he aquí los cielos le fueron abiertos, y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 al Espíritu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de Dios que descendía … y venía sobre él. </a:t>
            </a:r>
            <a:r>
              <a:rPr lang="es-ES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Y hubo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voz de los cielos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…: “Este es mi Hijo amado….”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Juan 17:5 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Orando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 al Padre)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Padre, glorifícame tú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lado tuyo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con aquella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gloria que tuve contigo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antes que el mundo fuese.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8B8D8-7696-0E3B-428C-DDFE3161F4ED}"/>
              </a:ext>
            </a:extLst>
          </p:cNvPr>
          <p:cNvSpPr txBox="1"/>
          <p:nvPr/>
        </p:nvSpPr>
        <p:spPr>
          <a:xfrm>
            <a:off x="-45395" y="12220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i="1" dirty="0">
                <a:latin typeface="Tahoma"/>
              </a:rPr>
              <a:t>¿</a:t>
            </a:r>
            <a:r>
              <a:rPr lang="en-US" altLang="en-US" sz="4800" i="1" dirty="0" err="1">
                <a:latin typeface="Tahoma"/>
              </a:rPr>
              <a:t>Quién</a:t>
            </a:r>
            <a:r>
              <a:rPr lang="en-US" altLang="en-US" sz="4800" i="1" dirty="0">
                <a:latin typeface="Tahoma"/>
              </a:rPr>
              <a:t> </a:t>
            </a:r>
            <a:r>
              <a:rPr lang="en-US" altLang="en-US" sz="4800" i="1" dirty="0" err="1">
                <a:latin typeface="Tahoma"/>
              </a:rPr>
              <a:t>dicen</a:t>
            </a:r>
            <a:r>
              <a:rPr lang="en-US" altLang="en-US" sz="4800" i="1" dirty="0">
                <a:latin typeface="Tahoma"/>
              </a:rPr>
              <a:t> </a:t>
            </a:r>
            <a:r>
              <a:rPr lang="en-US" altLang="en-US" sz="4800" b="1" i="1" dirty="0">
                <a:solidFill>
                  <a:srgbClr val="FFC000"/>
                </a:solidFill>
                <a:latin typeface="Tahoma"/>
              </a:rPr>
              <a:t>HOY</a:t>
            </a:r>
            <a:r>
              <a:rPr lang="en-US" altLang="en-US" sz="4800" b="1" i="1" dirty="0">
                <a:latin typeface="Tahoma"/>
              </a:rPr>
              <a:t> </a:t>
            </a:r>
            <a:r>
              <a:rPr lang="en-US" altLang="en-US" sz="4800" i="1" dirty="0">
                <a:latin typeface="Tahoma"/>
              </a:rPr>
              <a:t>que es Jesús?</a:t>
            </a:r>
          </a:p>
        </p:txBody>
      </p:sp>
    </p:spTree>
    <p:extLst>
      <p:ext uri="{BB962C8B-B14F-4D97-AF65-F5344CB8AC3E}">
        <p14:creationId xmlns:p14="http://schemas.microsoft.com/office/powerpoint/2010/main" val="11091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938</Words>
  <Application>Microsoft Office PowerPoint</Application>
  <PresentationFormat>Widescreen</PresentationFormat>
  <Paragraphs>80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Tahoma</vt:lpstr>
      <vt:lpstr>Wingdings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Copeland</dc:creator>
  <cp:lastModifiedBy>Vicki Copeland</cp:lastModifiedBy>
  <cp:revision>75</cp:revision>
  <dcterms:created xsi:type="dcterms:W3CDTF">2024-08-31T22:05:29Z</dcterms:created>
  <dcterms:modified xsi:type="dcterms:W3CDTF">2025-08-15T23:33:27Z</dcterms:modified>
</cp:coreProperties>
</file>