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319" r:id="rId2"/>
    <p:sldId id="325" r:id="rId3"/>
    <p:sldId id="332" r:id="rId4"/>
    <p:sldId id="333" r:id="rId5"/>
    <p:sldId id="326" r:id="rId6"/>
    <p:sldId id="334" r:id="rId7"/>
    <p:sldId id="327" r:id="rId8"/>
    <p:sldId id="335" r:id="rId9"/>
    <p:sldId id="328" r:id="rId10"/>
    <p:sldId id="336" r:id="rId11"/>
    <p:sldId id="330" r:id="rId12"/>
    <p:sldId id="329" r:id="rId13"/>
    <p:sldId id="331" r:id="rId14"/>
    <p:sldId id="324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A5482"/>
    <a:srgbClr val="34669E"/>
    <a:srgbClr val="001E3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619" autoAdjust="0"/>
    <p:restoredTop sz="96327"/>
  </p:normalViewPr>
  <p:slideViewPr>
    <p:cSldViewPr snapToGrid="0">
      <p:cViewPr varScale="1">
        <p:scale>
          <a:sx n="54" d="100"/>
          <a:sy n="54" d="100"/>
        </p:scale>
        <p:origin x="640" y="2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74" d="100"/>
        <a:sy n="74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6F93689E-9142-2541-A21F-340BD76B6CFE}"/>
              </a:ext>
            </a:extLst>
          </p:cNvPr>
          <p:cNvSpPr>
            <a:spLocks noGrp="1" noChangeArrowheads="1"/>
          </p:cNvSpPr>
          <p:nvPr>
            <p:ph type="ctrTitle" sz="quarter"/>
          </p:nvPr>
        </p:nvSpPr>
        <p:spPr>
          <a:xfrm>
            <a:off x="914400" y="1676400"/>
            <a:ext cx="10363200" cy="18288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en-US" noProof="0"/>
              <a:t>Click to edit Master title style</a:t>
            </a: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6EBA2195-5C13-304A-92E1-7589FEF83B18}"/>
              </a:ext>
            </a:extLst>
          </p:cNvPr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en-US" altLang="en-US" noProof="0"/>
              <a:t>Click to edit Master subtitle style</a:t>
            </a:r>
          </a:p>
        </p:txBody>
      </p:sp>
      <p:sp>
        <p:nvSpPr>
          <p:cNvPr id="7172" name="Rectangle 4">
            <a:extLst>
              <a:ext uri="{FF2B5EF4-FFF2-40B4-BE49-F238E27FC236}">
                <a16:creationId xmlns:a16="http://schemas.microsoft.com/office/drawing/2014/main" id="{47760A96-5885-6C44-8363-A9565E4F9426}"/>
              </a:ext>
            </a:extLst>
          </p:cNvPr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173" name="Rectangle 5">
            <a:extLst>
              <a:ext uri="{FF2B5EF4-FFF2-40B4-BE49-F238E27FC236}">
                <a16:creationId xmlns:a16="http://schemas.microsoft.com/office/drawing/2014/main" id="{1EC9DAB2-253B-4648-B25E-C6B8C4D2214A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174" name="Rectangle 6">
            <a:extLst>
              <a:ext uri="{FF2B5EF4-FFF2-40B4-BE49-F238E27FC236}">
                <a16:creationId xmlns:a16="http://schemas.microsoft.com/office/drawing/2014/main" id="{1C01F408-8FD6-B24C-B561-A9EFB95588EE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4E7C1B9C-FD1F-D143-AB63-8D1AF98DB73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620288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FA5565-59CE-1040-908C-6A3060014B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03C8825-46BA-F044-91DA-B983D1115E3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B84E1F-3AE2-324A-97F8-63DA6BAD4A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B322AB-26E1-4646-AEA5-9B91C7A82F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096309-5A21-374B-BA95-D4E09F452F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F8EED2E-10BA-6A40-A72D-00C4A56B610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672571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5B22414-755C-DD41-9F70-FC820A18EF7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839200" y="381000"/>
            <a:ext cx="2743200" cy="5715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6AF35C2-049E-1146-9769-780A9BAFE08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09600" y="381000"/>
            <a:ext cx="8026400" cy="57150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9E748C-6E85-964D-9A88-81922D1915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DE2023-4A10-D74B-A217-0E17F81A1C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84FDB2-4A4D-474A-92D2-65022C3621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640147-BC3B-744C-BBAC-1A279D7111D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517726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183C98EA-37D2-8544-9A61-58CEE114AEBB}"/>
              </a:ext>
            </a:extLst>
          </p:cNvPr>
          <p:cNvSpPr>
            <a:spLocks noGrp="1"/>
          </p:cNvSpPr>
          <p:nvPr>
            <p:ph/>
          </p:nvPr>
        </p:nvSpPr>
        <p:spPr>
          <a:xfrm>
            <a:off x="609600" y="381000"/>
            <a:ext cx="10972800" cy="5715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EDA4466-F738-6545-A5EF-F2A55599F4F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380B3EA-AA4D-E047-8CB9-220BE84C09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B86212B-6F99-5849-9236-847FB56679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7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fld id="{224A1839-BCEF-4447-BE28-0E25157EF96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323928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C5B107-D1F7-7942-A995-3DE88783D6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37C5F9-3332-BF46-838D-8C7AEEFF11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851DEE-CC97-3841-84CB-A73AAE8C90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C15DF7-BA9C-8449-B017-95337F99F3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5E0090-E7AA-D147-A23B-017E947EEE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F0A9386-31C1-484C-A0EF-807D13C728F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589300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EA28C5-0E17-EB49-A98D-35D7F8EFAF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F20E1CA-23F6-1A47-81A2-439EB637F3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8668B1-4E55-894F-A324-26C208E833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9436D4-1061-EE46-9586-5251DFA71F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3E9D42-A971-A54B-877A-DA27D711D5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70A4DC-1583-3F41-9DB4-004FA569536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378149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1A5F0F-24B5-1F4E-8B71-3551E36B52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F1B4CA-C56B-0A4A-9A76-5B1BBCF43EE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09600" y="1981200"/>
            <a:ext cx="53848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4C09D70-06D6-3143-8B25-6383A10889E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3848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87B38FC-46CB-9A45-8B3B-0BC2EDF706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AD968AA-201A-7A49-83CF-F0B061C1B6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75B35FB-05F2-4345-855E-8CC98C61FC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EB7C46-2401-2A4F-9CE6-8E7217C5ACF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538030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96090D-EAAD-DB4C-A75A-5F4FC4F0E7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C98B0F1-D208-5241-9C97-D173FD770F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02596B2-EDD8-334B-876C-298696D7321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4008F84-C754-7D49-A249-B048F647682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5B706C8-D4EE-2440-B6AE-A0C701F31A0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5A91896-425F-AE40-B81A-4769758095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BFCEA4C-E6C6-5E40-ABCF-15E7646EFC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9E8E382-E62F-764E-825D-994E5ED34F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C91D599-F856-DB44-B224-BB588F2E536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107845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E11327-FFE8-4242-8E18-D62734D33C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C39BACF-4AA3-DF4C-9A5F-84915401C3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832851F-27DD-664B-8DAF-5C8D257ED1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3F70016-27B2-1642-A6CD-D993D78702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4D1F50-402A-B44D-B7C2-02FB2A99C1B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316996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194E9EB-03B4-AA44-97D8-19B7C4BE52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9133D84-EC9B-CF4D-9D9C-ADEB9E3F45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421F060-7745-A84F-90F5-329D6E02B9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F2DDA1-E08B-D94C-B912-6ECD71E229C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579006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5EE2D9-9D9B-D64A-B2DF-9A815BC584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577ED6-5031-9A44-8852-F2BB7E2862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E908BF4-92E5-E044-98CF-D91845494BC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E7FBB43-7001-3B41-83EF-7D77A678E9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CED4135-2128-0744-BF64-F503C442EF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EDE835D-69CC-4845-A0FA-0DF3B7337D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BDC7F2-5B77-3E4D-8A77-D3E4D30B2D8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735944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40A4EC-B338-C54E-94D0-1D3F602C97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4D9349D-FF2D-7046-8D8F-F5CED6F242B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772C1B2-ADCA-204F-9EA4-C32DBCB739E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FB4BA4C-9E59-B142-9052-7A5C143445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0D5CA75-8367-664B-8075-4E28B14783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DED54CD-BD62-6A40-A840-D5A532DFB6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02F0CC-F864-D848-8D53-502F0858FB0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3453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1F3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C1F4CB7C-511D-6043-BC8E-69A8CF23057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81000"/>
            <a:ext cx="10972800" cy="137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3162A375-BADC-6047-A0F3-0997FBEBACE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981200"/>
            <a:ext cx="109728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6148" name="Rectangle 4">
            <a:extLst>
              <a:ext uri="{FF2B5EF4-FFF2-40B4-BE49-F238E27FC236}">
                <a16:creationId xmlns:a16="http://schemas.microsoft.com/office/drawing/2014/main" id="{6F4C3E37-6795-074B-97A5-0F8140C8FE2E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1pPr>
          </a:lstStyle>
          <a:p>
            <a:endParaRPr lang="en-US" altLang="en-US"/>
          </a:p>
        </p:txBody>
      </p:sp>
      <p:sp>
        <p:nvSpPr>
          <p:cNvPr id="6149" name="Rectangle 5">
            <a:extLst>
              <a:ext uri="{FF2B5EF4-FFF2-40B4-BE49-F238E27FC236}">
                <a16:creationId xmlns:a16="http://schemas.microsoft.com/office/drawing/2014/main" id="{E38DCDB3-B637-B947-BBA0-BEBA7BD9E652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1pPr>
          </a:lstStyle>
          <a:p>
            <a:endParaRPr lang="en-US" altLang="en-US"/>
          </a:p>
        </p:txBody>
      </p:sp>
      <p:sp>
        <p:nvSpPr>
          <p:cNvPr id="6150" name="Rectangle 6">
            <a:extLst>
              <a:ext uri="{FF2B5EF4-FFF2-40B4-BE49-F238E27FC236}">
                <a16:creationId xmlns:a16="http://schemas.microsoft.com/office/drawing/2014/main" id="{AFCBD6BC-4398-7E48-AAED-B7E9F7DC3956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1pPr>
          </a:lstStyle>
          <a:p>
            <a:fld id="{7A1AF1A7-724B-824A-8247-E52CE97B5A2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65575773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32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8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4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>
            <a:extLst>
              <a:ext uri="{FF2B5EF4-FFF2-40B4-BE49-F238E27FC236}">
                <a16:creationId xmlns:a16="http://schemas.microsoft.com/office/drawing/2014/main" id="{4E81C95B-6C16-8D48-ADF4-1A8FC067B9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8368" y="1315091"/>
            <a:ext cx="14858012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2365C15-7F70-522B-430D-28369B3F9B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10832" y="-358346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4F30E6B5-DAFC-92CA-D266-03D35456FF2F}"/>
              </a:ext>
            </a:extLst>
          </p:cNvPr>
          <p:cNvSpPr txBox="1"/>
          <p:nvPr/>
        </p:nvSpPr>
        <p:spPr>
          <a:xfrm>
            <a:off x="565013" y="1134295"/>
            <a:ext cx="11058554" cy="178510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4400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--</a:t>
            </a:r>
            <a:r>
              <a:rPr lang="en-US" sz="4400" b="1" i="1" dirty="0" err="1">
                <a:solidFill>
                  <a:srgbClr val="FFC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Renacemos</a:t>
            </a:r>
            <a:r>
              <a:rPr lang="en-US" sz="4400" b="1" i="1" dirty="0">
                <a:solidFill>
                  <a:srgbClr val="FFC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400" dirty="0" err="1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por</a:t>
            </a:r>
            <a:r>
              <a:rPr lang="en-US" sz="4400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400" dirty="0" err="1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obedecer</a:t>
            </a:r>
            <a:r>
              <a:rPr lang="en-US" sz="4400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la palabra</a:t>
            </a:r>
            <a:endParaRPr lang="en-US" sz="4400" b="1" i="1" dirty="0">
              <a:solidFill>
                <a:srgbClr val="FFC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en-US" sz="4400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--Un </a:t>
            </a:r>
            <a:r>
              <a:rPr lang="en-US" sz="4400" dirty="0" err="1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bebé</a:t>
            </a:r>
            <a:r>
              <a:rPr lang="en-US" sz="4400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400" dirty="0" err="1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debe</a:t>
            </a:r>
            <a:r>
              <a:rPr lang="en-US" sz="4400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400" b="1" i="1" dirty="0" err="1">
                <a:solidFill>
                  <a:srgbClr val="FFC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crecer</a:t>
            </a:r>
            <a:endParaRPr lang="en-US" sz="4400" b="1" i="1" dirty="0">
              <a:solidFill>
                <a:srgbClr val="FFC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AD0ECEE4-5B9B-E721-FB30-899CA51DFB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1710" y="417795"/>
            <a:ext cx="12192000" cy="7985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defRPr>
            </a:lvl9pPr>
          </a:lstStyle>
          <a:p>
            <a:pPr>
              <a:defRPr/>
            </a:pPr>
            <a:r>
              <a:rPr lang="en-US" sz="4800" b="1" i="1" dirty="0">
                <a:solidFill>
                  <a:srgbClr val="E5FFFF"/>
                </a:solidFill>
                <a:effectLst/>
              </a:rPr>
              <a:t>1 Pedro 1:22 – 2:2</a:t>
            </a:r>
            <a:endParaRPr lang="en-US" altLang="en-US" sz="4800" b="1" i="1" dirty="0">
              <a:solidFill>
                <a:srgbClr val="E5FFFF"/>
              </a:solidFill>
              <a:effectLst/>
              <a:latin typeface="Tahoma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647E426-184A-BBB5-0644-077D835CB72D}"/>
              </a:ext>
            </a:extLst>
          </p:cNvPr>
          <p:cNvSpPr txBox="1"/>
          <p:nvPr/>
        </p:nvSpPr>
        <p:spPr>
          <a:xfrm>
            <a:off x="-1710" y="3130129"/>
            <a:ext cx="12193710" cy="32162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5400" i="1" dirty="0" err="1">
                <a:solidFill>
                  <a:schemeClr val="accent1">
                    <a:lumMod val="60000"/>
                    <a:lumOff val="4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Ilust</a:t>
            </a:r>
            <a:r>
              <a:rPr lang="en-US" sz="5400" i="1" dirty="0">
                <a:solidFill>
                  <a:schemeClr val="accent1">
                    <a:lumMod val="60000"/>
                    <a:lumOff val="4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.:</a:t>
            </a:r>
            <a:r>
              <a:rPr lang="en-US" sz="5400" dirty="0">
                <a:solidFill>
                  <a:schemeClr val="accent1">
                    <a:lumMod val="60000"/>
                    <a:lumOff val="4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5400" dirty="0" err="1">
                <a:solidFill>
                  <a:schemeClr val="accent1">
                    <a:lumMod val="60000"/>
                    <a:lumOff val="4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Síndrome</a:t>
            </a:r>
            <a:r>
              <a:rPr lang="en-US" sz="5400" dirty="0">
                <a:solidFill>
                  <a:schemeClr val="accent1">
                    <a:lumMod val="60000"/>
                    <a:lumOff val="4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de Rett</a:t>
            </a:r>
          </a:p>
          <a:p>
            <a:pPr algn="ctr">
              <a:lnSpc>
                <a:spcPct val="150000"/>
              </a:lnSpc>
            </a:pPr>
            <a:endParaRPr lang="en-US" sz="1600" b="1" i="1" dirty="0">
              <a:solidFill>
                <a:schemeClr val="accent1">
                  <a:lumMod val="60000"/>
                  <a:lumOff val="4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en-US" sz="4800" b="1" i="1" dirty="0">
                <a:solidFill>
                  <a:srgbClr val="E5FFFF"/>
                </a:solidFill>
                <a:latin typeface="+mj-lt"/>
                <a:ea typeface="+mj-ea"/>
                <a:cs typeface="+mj-cs"/>
              </a:rPr>
              <a:t>Heb. 5:12 </a:t>
            </a:r>
            <a:r>
              <a:rPr lang="en-US" sz="4400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– “</a:t>
            </a:r>
            <a:r>
              <a:rPr lang="en-US" sz="4400" dirty="0" err="1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Debiendo</a:t>
            </a:r>
            <a:r>
              <a:rPr lang="en-US" sz="4400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ser </a:t>
            </a:r>
            <a:r>
              <a:rPr lang="en-US" sz="4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ya</a:t>
            </a:r>
            <a:r>
              <a:rPr lang="en-US" sz="4400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maestros, </a:t>
            </a:r>
            <a:r>
              <a:rPr lang="en-US" sz="4400" dirty="0" err="1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después</a:t>
            </a:r>
            <a:r>
              <a:rPr lang="en-US" sz="4400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de </a:t>
            </a:r>
            <a:r>
              <a:rPr lang="en-US" sz="4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tanto </a:t>
            </a:r>
            <a:r>
              <a:rPr lang="en-US" sz="4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tiempo</a:t>
            </a:r>
            <a:r>
              <a:rPr lang="en-US" sz="4400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... </a:t>
            </a:r>
            <a:r>
              <a:rPr lang="en-US" sz="4400" dirty="0" err="1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tenéis</a:t>
            </a:r>
            <a:r>
              <a:rPr lang="en-US" sz="4400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400" dirty="0" err="1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necesidad</a:t>
            </a:r>
            <a:r>
              <a:rPr lang="en-US" sz="4400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de </a:t>
            </a:r>
            <a:r>
              <a:rPr lang="en-US" sz="4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leche</a:t>
            </a:r>
            <a:r>
              <a:rPr lang="en-US" sz="4400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.”</a:t>
            </a:r>
          </a:p>
        </p:txBody>
      </p:sp>
    </p:spTree>
    <p:extLst>
      <p:ext uri="{BB962C8B-B14F-4D97-AF65-F5344CB8AC3E}">
        <p14:creationId xmlns:p14="http://schemas.microsoft.com/office/powerpoint/2010/main" val="11448854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D7EFE9E-D7BF-C580-9B36-E917ECF07A9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B74752EB-6431-B48C-A05E-2C52E6BD79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10832" y="-358346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40C74ACA-DD4E-436D-A4B7-484D65C36E73}"/>
              </a:ext>
            </a:extLst>
          </p:cNvPr>
          <p:cNvSpPr txBox="1"/>
          <p:nvPr/>
        </p:nvSpPr>
        <p:spPr>
          <a:xfrm>
            <a:off x="558092" y="2449152"/>
            <a:ext cx="11632198" cy="43396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914400" indent="-914400">
              <a:spcAft>
                <a:spcPts val="1200"/>
              </a:spcAft>
            </a:pPr>
            <a:r>
              <a:rPr lang="en-US" sz="4800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-- Lucas 10:42 </a:t>
            </a:r>
            <a:r>
              <a:rPr lang="en-US" sz="4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– “</a:t>
            </a:r>
            <a:r>
              <a:rPr lang="en-US" sz="4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Sólo</a:t>
            </a:r>
            <a:r>
              <a:rPr lang="en-US" sz="4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400" dirty="0" err="1">
                <a:solidFill>
                  <a:srgbClr val="FFC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una</a:t>
            </a:r>
            <a:r>
              <a:rPr lang="en-US" sz="4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cosa</a:t>
            </a:r>
            <a:r>
              <a:rPr lang="en-US" sz="4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es </a:t>
            </a:r>
            <a:r>
              <a:rPr lang="en-US" sz="4400" dirty="0" err="1">
                <a:solidFill>
                  <a:srgbClr val="FFC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necesaria</a:t>
            </a:r>
            <a:r>
              <a:rPr lang="en-US" sz="4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.” </a:t>
            </a:r>
          </a:p>
          <a:p>
            <a:pPr marL="914400" indent="-914400">
              <a:spcAft>
                <a:spcPts val="1200"/>
              </a:spcAft>
            </a:pPr>
            <a:r>
              <a:rPr lang="en-US" sz="4400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--</a:t>
            </a:r>
            <a:r>
              <a:rPr lang="en-US" sz="4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400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Mateo 6:33 </a:t>
            </a:r>
            <a:r>
              <a:rPr lang="en-US" sz="4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– “</a:t>
            </a:r>
            <a:r>
              <a:rPr lang="en-US" sz="40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Buscad</a:t>
            </a:r>
            <a:r>
              <a:rPr lang="en-US" sz="40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000" dirty="0" err="1">
                <a:solidFill>
                  <a:srgbClr val="FFC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primeramente</a:t>
            </a:r>
            <a:r>
              <a:rPr lang="en-US" sz="40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0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el</a:t>
            </a:r>
            <a:r>
              <a:rPr lang="en-US" sz="40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0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reino</a:t>
            </a:r>
            <a:r>
              <a:rPr lang="en-US" sz="40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de Dios y Su </a:t>
            </a:r>
            <a:r>
              <a:rPr lang="en-US" sz="40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justicia</a:t>
            </a:r>
            <a:r>
              <a:rPr lang="en-US" sz="40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.”</a:t>
            </a:r>
          </a:p>
          <a:p>
            <a:pPr marL="914400" indent="-914400">
              <a:spcAft>
                <a:spcPts val="1200"/>
              </a:spcAft>
            </a:pPr>
            <a:r>
              <a:rPr lang="en-US" sz="4400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-- 2 Tim. 2:22 </a:t>
            </a:r>
            <a:r>
              <a:rPr lang="en-US" sz="4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– “</a:t>
            </a:r>
            <a:r>
              <a:rPr lang="en-US" sz="4000" dirty="0">
                <a:solidFill>
                  <a:srgbClr val="FFC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Sigue</a:t>
            </a:r>
            <a:r>
              <a:rPr lang="en-US" sz="4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la </a:t>
            </a:r>
            <a:r>
              <a:rPr lang="en-US" sz="40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justicia</a:t>
            </a:r>
            <a:r>
              <a:rPr lang="en-US" sz="4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la </a:t>
            </a:r>
            <a:r>
              <a:rPr lang="en-US" sz="40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fe</a:t>
            </a:r>
            <a:r>
              <a:rPr lang="en-US" sz="4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40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el</a:t>
            </a:r>
            <a:r>
              <a:rPr lang="en-US" sz="4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amor y la </a:t>
            </a:r>
            <a:r>
              <a:rPr lang="en-US" sz="40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paz</a:t>
            </a:r>
            <a:r>
              <a:rPr lang="en-US" sz="4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4000" dirty="0">
                <a:solidFill>
                  <a:srgbClr val="FFC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con</a:t>
            </a:r>
            <a:r>
              <a:rPr lang="en-US" sz="4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000" dirty="0" err="1">
                <a:solidFill>
                  <a:srgbClr val="FFC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los</a:t>
            </a:r>
            <a:r>
              <a:rPr lang="en-US" sz="4000" dirty="0">
                <a:solidFill>
                  <a:srgbClr val="FFC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que </a:t>
            </a:r>
            <a:r>
              <a:rPr lang="en-US" sz="4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 </a:t>
            </a:r>
            <a:r>
              <a:rPr lang="en-US" sz="40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corazón</a:t>
            </a:r>
            <a:r>
              <a:rPr lang="en-US" sz="4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0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limpio</a:t>
            </a:r>
            <a:r>
              <a:rPr lang="en-US" sz="4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000" dirty="0" err="1">
                <a:solidFill>
                  <a:srgbClr val="FFC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invocan</a:t>
            </a:r>
            <a:r>
              <a:rPr lang="en-US" sz="4000" dirty="0">
                <a:solidFill>
                  <a:srgbClr val="FFC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al </a:t>
            </a:r>
            <a:r>
              <a:rPr lang="en-US" sz="4000" dirty="0" err="1">
                <a:solidFill>
                  <a:srgbClr val="FFC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Señor</a:t>
            </a:r>
            <a:r>
              <a:rPr lang="en-US" sz="4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.”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32E845EC-08D0-89F4-E2E3-7D026C831041}"/>
              </a:ext>
            </a:extLst>
          </p:cNvPr>
          <p:cNvSpPr txBox="1">
            <a:spLocks noChangeArrowheads="1"/>
          </p:cNvSpPr>
          <p:nvPr/>
        </p:nvSpPr>
        <p:spPr bwMode="auto">
          <a:xfrm rot="20137674">
            <a:off x="767604" y="325137"/>
            <a:ext cx="930333" cy="12163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defRPr>
            </a:lvl9pPr>
          </a:lstStyle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sz="6000" i="1" dirty="0">
                <a:solidFill>
                  <a:schemeClr val="accent4"/>
                </a:solidFill>
                <a:effectLst/>
                <a:latin typeface="Tahoma"/>
              </a:rPr>
              <a:t>4.</a:t>
            </a:r>
            <a:endParaRPr kumimoji="0" lang="en-US" altLang="en-US" sz="6000" i="1" u="none" strike="noStrike" kern="1200" cap="none" spc="0" normalizeH="0" baseline="0" noProof="0" dirty="0">
              <a:ln>
                <a:noFill/>
              </a:ln>
              <a:solidFill>
                <a:schemeClr val="accent4"/>
              </a:solidFill>
              <a:effectLst/>
              <a:uLnTx/>
              <a:uFillTx/>
              <a:latin typeface="Tahoma"/>
            </a:endParaRP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FC35DECB-CE50-1527-A4D0-E941957349BF}"/>
              </a:ext>
            </a:extLst>
          </p:cNvPr>
          <p:cNvGrpSpPr/>
          <p:nvPr/>
        </p:nvGrpSpPr>
        <p:grpSpPr>
          <a:xfrm>
            <a:off x="3708973" y="1414377"/>
            <a:ext cx="4872397" cy="1121428"/>
            <a:chOff x="3708973" y="1414377"/>
            <a:chExt cx="4872397" cy="1121428"/>
          </a:xfrm>
        </p:grpSpPr>
        <p:pic>
          <p:nvPicPr>
            <p:cNvPr id="2" name="Picture 1">
              <a:extLst>
                <a:ext uri="{FF2B5EF4-FFF2-40B4-BE49-F238E27FC236}">
                  <a16:creationId xmlns:a16="http://schemas.microsoft.com/office/drawing/2014/main" id="{A3152CCE-CF7E-446C-9C1E-34743D68B43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3708973" y="1414377"/>
              <a:ext cx="494799" cy="855465"/>
            </a:xfrm>
            <a:prstGeom prst="rect">
              <a:avLst/>
            </a:prstGeom>
          </p:spPr>
        </p:pic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0346E1AF-53E6-4ECB-EB46-DFF046B35700}"/>
                </a:ext>
              </a:extLst>
            </p:cNvPr>
            <p:cNvSpPr txBox="1"/>
            <p:nvPr/>
          </p:nvSpPr>
          <p:spPr>
            <a:xfrm>
              <a:off x="4127717" y="1520142"/>
              <a:ext cx="4453653" cy="1015663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914400" indent="-914400">
                <a:spcAft>
                  <a:spcPts val="1200"/>
                </a:spcAft>
              </a:pPr>
              <a:r>
                <a:rPr lang="en-US" sz="6000" b="1" dirty="0">
                  <a:solidFill>
                    <a:srgbClr val="FFFF0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El Remedio</a:t>
              </a:r>
              <a:endParaRPr lang="en-US" sz="4800" b="1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sp>
        <p:nvSpPr>
          <p:cNvPr id="6" name="TextBox 5">
            <a:extLst>
              <a:ext uri="{FF2B5EF4-FFF2-40B4-BE49-F238E27FC236}">
                <a16:creationId xmlns:a16="http://schemas.microsoft.com/office/drawing/2014/main" id="{E1D51B74-9FC6-BD54-0588-30475C40ACA2}"/>
              </a:ext>
            </a:extLst>
          </p:cNvPr>
          <p:cNvSpPr txBox="1"/>
          <p:nvPr/>
        </p:nvSpPr>
        <p:spPr>
          <a:xfrm>
            <a:off x="2104028" y="165334"/>
            <a:ext cx="10087972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sz="8000" b="1" i="1" u="none" strike="noStrike" kern="1200" cap="none" spc="0" normalizeH="0" baseline="0" noProof="0" dirty="0" err="1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Prioridades</a:t>
            </a:r>
            <a:r>
              <a:rPr kumimoji="0" lang="en-US" sz="8000" b="1" i="1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del Mundo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4489254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/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2365C15-7F70-522B-430D-28369B3F9B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10832" y="-358346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4F30E6B5-DAFC-92CA-D266-03D35456FF2F}"/>
              </a:ext>
            </a:extLst>
          </p:cNvPr>
          <p:cNvSpPr txBox="1"/>
          <p:nvPr/>
        </p:nvSpPr>
        <p:spPr>
          <a:xfrm>
            <a:off x="558092" y="1330672"/>
            <a:ext cx="4013908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914400" indent="-914400">
              <a:spcAft>
                <a:spcPts val="1200"/>
              </a:spcAft>
            </a:pPr>
            <a:r>
              <a:rPr lang="en-US" sz="4400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 </a:t>
            </a:r>
            <a:r>
              <a:rPr lang="en-US" sz="4400" dirty="0" err="1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Corintios</a:t>
            </a:r>
            <a:r>
              <a:rPr lang="en-US" sz="4400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… </a:t>
            </a:r>
            <a:r>
              <a:rPr lang="en-US" sz="4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en-US" sz="3600" dirty="0">
              <a:solidFill>
                <a:srgbClr val="FFFFFF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09B07213-1B50-A668-A380-2A675EC83DDB}"/>
              </a:ext>
            </a:extLst>
          </p:cNvPr>
          <p:cNvSpPr txBox="1">
            <a:spLocks noChangeArrowheads="1"/>
          </p:cNvSpPr>
          <p:nvPr/>
        </p:nvSpPr>
        <p:spPr bwMode="auto">
          <a:xfrm rot="20137674">
            <a:off x="767604" y="325137"/>
            <a:ext cx="930333" cy="12163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defRPr>
            </a:lvl9pPr>
          </a:lstStyle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sz="6000" i="1" dirty="0">
                <a:solidFill>
                  <a:schemeClr val="accent4"/>
                </a:solidFill>
                <a:effectLst/>
                <a:latin typeface="Tahoma"/>
              </a:rPr>
              <a:t>5.</a:t>
            </a:r>
            <a:endParaRPr kumimoji="0" lang="en-US" altLang="en-US" sz="6000" i="1" u="none" strike="noStrike" kern="1200" cap="none" spc="0" normalizeH="0" baseline="0" noProof="0" dirty="0">
              <a:ln>
                <a:noFill/>
              </a:ln>
              <a:solidFill>
                <a:schemeClr val="accent4"/>
              </a:solidFill>
              <a:effectLst/>
              <a:uLnTx/>
              <a:uFillTx/>
              <a:latin typeface="Tahoma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E4294B9-BF67-74AE-B482-CC4F0C364505}"/>
              </a:ext>
            </a:extLst>
          </p:cNvPr>
          <p:cNvSpPr txBox="1"/>
          <p:nvPr/>
        </p:nvSpPr>
        <p:spPr>
          <a:xfrm>
            <a:off x="401934" y="2138521"/>
            <a:ext cx="11595798" cy="42473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8788" marR="0" indent="-458788">
              <a:spcBef>
                <a:spcPts val="0"/>
              </a:spcBef>
              <a:spcAft>
                <a:spcPts val="1200"/>
              </a:spcAft>
            </a:pPr>
            <a:r>
              <a:rPr lang="en-US" sz="3200" b="1" i="1" dirty="0" err="1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Divididos</a:t>
            </a:r>
            <a:r>
              <a:rPr lang="en-US" sz="280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– </a:t>
            </a:r>
            <a:r>
              <a:rPr lang="en-US" sz="2800" dirty="0" err="1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capítulo</a:t>
            </a:r>
            <a:r>
              <a:rPr lang="en-US" sz="280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1, “</a:t>
            </a:r>
            <a:r>
              <a:rPr lang="en-US" sz="2800" dirty="0" err="1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Yo</a:t>
            </a:r>
            <a:r>
              <a:rPr lang="en-US" sz="280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soy de Pablo”</a:t>
            </a:r>
          </a:p>
          <a:p>
            <a:pPr marL="458788" marR="0" indent="-458788">
              <a:spcBef>
                <a:spcPts val="0"/>
              </a:spcBef>
              <a:spcAft>
                <a:spcPts val="1200"/>
              </a:spcAft>
            </a:pPr>
            <a:r>
              <a:rPr lang="en-US" sz="3200" b="1" i="1" dirty="0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Sin </a:t>
            </a:r>
            <a:r>
              <a:rPr lang="en-US" sz="3200" b="1" i="1" dirty="0" err="1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madurez</a:t>
            </a:r>
            <a:r>
              <a:rPr lang="en-US" sz="3200" b="1" i="1" dirty="0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– cap. 3, “</a:t>
            </a:r>
            <a:r>
              <a:rPr lang="en-US" sz="2800" dirty="0" err="1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Hablaros</a:t>
            </a:r>
            <a:r>
              <a:rPr lang="en-US" sz="280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como</a:t>
            </a:r>
            <a:r>
              <a:rPr lang="en-US" sz="280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a </a:t>
            </a:r>
            <a:r>
              <a:rPr lang="en-US" sz="2800" dirty="0" err="1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carnales</a:t>
            </a:r>
            <a:r>
              <a:rPr lang="en-US" sz="280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800" dirty="0" err="1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como</a:t>
            </a:r>
            <a:r>
              <a:rPr lang="en-US" sz="280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a </a:t>
            </a:r>
            <a:r>
              <a:rPr lang="en-US" sz="2800" dirty="0" err="1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niños</a:t>
            </a:r>
            <a:r>
              <a:rPr lang="en-US" sz="280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”</a:t>
            </a:r>
          </a:p>
          <a:p>
            <a:pPr marL="458788" marR="0" indent="-458788">
              <a:spcBef>
                <a:spcPts val="0"/>
              </a:spcBef>
              <a:spcAft>
                <a:spcPts val="1200"/>
              </a:spcAft>
            </a:pPr>
            <a:r>
              <a:rPr lang="en-US" sz="3200" b="1" i="1" dirty="0" err="1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Albergando</a:t>
            </a:r>
            <a:r>
              <a:rPr lang="en-US" sz="3200" b="1" i="1" dirty="0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a un </a:t>
            </a:r>
            <a:r>
              <a:rPr lang="en-US" sz="3200" b="1" i="1" dirty="0" err="1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pecador</a:t>
            </a:r>
            <a:r>
              <a:rPr lang="en-US" sz="3200" b="1" i="1" dirty="0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— cap. 5, “Ni </a:t>
            </a:r>
            <a:r>
              <a:rPr lang="en-US" sz="2800" dirty="0" err="1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aun</a:t>
            </a:r>
            <a:r>
              <a:rPr lang="en-US" sz="280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se </a:t>
            </a:r>
            <a:r>
              <a:rPr lang="en-US" sz="2800" dirty="0" err="1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nombra</a:t>
            </a:r>
            <a:r>
              <a:rPr lang="en-US" sz="280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entre </a:t>
            </a:r>
            <a:r>
              <a:rPr lang="en-US" sz="2800" dirty="0" err="1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los</a:t>
            </a:r>
            <a:r>
              <a:rPr lang="en-US" sz="280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gentiles”</a:t>
            </a:r>
          </a:p>
          <a:p>
            <a:pPr marL="458788" marR="0" indent="-458788">
              <a:spcBef>
                <a:spcPts val="0"/>
              </a:spcBef>
              <a:spcAft>
                <a:spcPts val="1200"/>
              </a:spcAft>
            </a:pPr>
            <a:r>
              <a:rPr lang="en-US" sz="3200" b="1" i="1" dirty="0" err="1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Peleando</a:t>
            </a:r>
            <a:r>
              <a:rPr lang="en-US" sz="280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– cap. 6, “Hermano con </a:t>
            </a:r>
            <a:r>
              <a:rPr lang="en-US" sz="2800" dirty="0" err="1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hno</a:t>
            </a:r>
            <a:r>
              <a:rPr lang="en-US" sz="280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pleitea</a:t>
            </a:r>
            <a:r>
              <a:rPr lang="en-US" sz="280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en</a:t>
            </a:r>
            <a:r>
              <a:rPr lang="en-US" sz="280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juicio</a:t>
            </a:r>
            <a:r>
              <a:rPr lang="en-US" sz="280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ante </a:t>
            </a:r>
            <a:r>
              <a:rPr lang="en-US" sz="2800" dirty="0" err="1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los</a:t>
            </a:r>
            <a:r>
              <a:rPr lang="en-US" sz="280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incrédulos</a:t>
            </a:r>
            <a:r>
              <a:rPr lang="en-US" sz="280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” </a:t>
            </a:r>
          </a:p>
          <a:p>
            <a:pPr marL="458788" marR="0" indent="-458788">
              <a:spcBef>
                <a:spcPts val="0"/>
              </a:spcBef>
              <a:spcAft>
                <a:spcPts val="1200"/>
              </a:spcAft>
            </a:pPr>
            <a:r>
              <a:rPr lang="en-US" sz="3200" b="1" i="1" dirty="0" err="1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Poniendo</a:t>
            </a:r>
            <a:r>
              <a:rPr lang="en-US" sz="3200" b="1" i="1" dirty="0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200" b="1" i="1" dirty="0" err="1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tropiezo</a:t>
            </a:r>
            <a:r>
              <a:rPr lang="en-US" sz="3200" b="1" i="1" dirty="0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— cap. 8, “El </a:t>
            </a:r>
            <a:r>
              <a:rPr lang="en-US" sz="2800" dirty="0" err="1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conocimiento</a:t>
            </a:r>
            <a:r>
              <a:rPr lang="en-US" sz="280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envanece</a:t>
            </a:r>
            <a:r>
              <a:rPr lang="en-US" sz="280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…. </a:t>
            </a:r>
            <a:r>
              <a:rPr lang="en-US" sz="2800" dirty="0" err="1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Pecando</a:t>
            </a:r>
            <a:r>
              <a:rPr lang="en-US" sz="280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contra </a:t>
            </a:r>
            <a:r>
              <a:rPr lang="en-US" sz="2800" dirty="0" err="1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los</a:t>
            </a:r>
            <a:r>
              <a:rPr lang="en-US" sz="280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hermanos</a:t>
            </a:r>
            <a:r>
              <a:rPr lang="en-US" sz="280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.”</a:t>
            </a:r>
          </a:p>
          <a:p>
            <a:pPr marL="458788" marR="0" indent="-458788">
              <a:spcBef>
                <a:spcPts val="0"/>
              </a:spcBef>
              <a:spcAft>
                <a:spcPts val="1200"/>
              </a:spcAft>
            </a:pPr>
            <a:r>
              <a:rPr lang="en-US" sz="3200" b="1" i="1" dirty="0" err="1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Orgullosos</a:t>
            </a:r>
            <a:r>
              <a:rPr lang="en-US" sz="280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– cap. 10, “El que </a:t>
            </a:r>
            <a:r>
              <a:rPr lang="en-US" sz="2800" dirty="0" err="1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piensa</a:t>
            </a:r>
            <a:r>
              <a:rPr lang="en-US" sz="280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estar</a:t>
            </a:r>
            <a:r>
              <a:rPr lang="en-US" sz="280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firme</a:t>
            </a:r>
            <a:r>
              <a:rPr lang="en-US" sz="280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”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8CB2FB6-73BC-780D-57A8-596DAA5FE18C}"/>
              </a:ext>
            </a:extLst>
          </p:cNvPr>
          <p:cNvSpPr txBox="1"/>
          <p:nvPr/>
        </p:nvSpPr>
        <p:spPr>
          <a:xfrm>
            <a:off x="2104028" y="165334"/>
            <a:ext cx="10087972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sz="8000" b="1" i="1" u="none" strike="noStrike" kern="1200" cap="none" spc="0" normalizeH="0" baseline="0" noProof="0" dirty="0" err="1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Carnalidad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0309620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43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49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55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build="p"/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2365C15-7F70-522B-430D-28369B3F9B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10832" y="-358346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4F30E6B5-DAFC-92CA-D266-03D35456FF2F}"/>
              </a:ext>
            </a:extLst>
          </p:cNvPr>
          <p:cNvSpPr txBox="1"/>
          <p:nvPr/>
        </p:nvSpPr>
        <p:spPr>
          <a:xfrm>
            <a:off x="558092" y="1330672"/>
            <a:ext cx="4013908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914400" indent="-914400">
              <a:spcAft>
                <a:spcPts val="1200"/>
              </a:spcAft>
            </a:pPr>
            <a:r>
              <a:rPr lang="en-US" sz="4400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 </a:t>
            </a:r>
            <a:r>
              <a:rPr lang="en-US" sz="4400" dirty="0" err="1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Corintios</a:t>
            </a:r>
            <a:r>
              <a:rPr lang="en-US" sz="4400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… </a:t>
            </a:r>
            <a:r>
              <a:rPr lang="en-US" sz="4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en-US" sz="3600" dirty="0">
              <a:solidFill>
                <a:srgbClr val="FFFFFF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09B07213-1B50-A668-A380-2A675EC83DDB}"/>
              </a:ext>
            </a:extLst>
          </p:cNvPr>
          <p:cNvSpPr txBox="1">
            <a:spLocks noChangeArrowheads="1"/>
          </p:cNvSpPr>
          <p:nvPr/>
        </p:nvSpPr>
        <p:spPr bwMode="auto">
          <a:xfrm rot="20137674">
            <a:off x="767604" y="325137"/>
            <a:ext cx="930333" cy="12163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defRPr>
            </a:lvl9pPr>
          </a:lstStyle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sz="6000" i="1" dirty="0">
                <a:solidFill>
                  <a:schemeClr val="accent4"/>
                </a:solidFill>
                <a:effectLst/>
                <a:latin typeface="Tahoma"/>
              </a:rPr>
              <a:t>5.</a:t>
            </a:r>
            <a:endParaRPr kumimoji="0" lang="en-US" altLang="en-US" sz="6000" i="1" u="none" strike="noStrike" kern="1200" cap="none" spc="0" normalizeH="0" baseline="0" noProof="0" dirty="0">
              <a:ln>
                <a:noFill/>
              </a:ln>
              <a:solidFill>
                <a:schemeClr val="accent4"/>
              </a:solidFill>
              <a:effectLst/>
              <a:uLnTx/>
              <a:uFillTx/>
              <a:latin typeface="Tahoma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E4294B9-BF67-74AE-B482-CC4F0C364505}"/>
              </a:ext>
            </a:extLst>
          </p:cNvPr>
          <p:cNvSpPr txBox="1"/>
          <p:nvPr/>
        </p:nvSpPr>
        <p:spPr>
          <a:xfrm>
            <a:off x="401934" y="2138521"/>
            <a:ext cx="11595798" cy="36009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8788" marR="0" indent="-458788">
              <a:spcBef>
                <a:spcPts val="0"/>
              </a:spcBef>
              <a:spcAft>
                <a:spcPts val="1200"/>
              </a:spcAft>
            </a:pPr>
            <a:r>
              <a:rPr lang="en-US" sz="3200" b="1" i="1" dirty="0" err="1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Participando</a:t>
            </a:r>
            <a:r>
              <a:rPr lang="en-US" sz="280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de la </a:t>
            </a:r>
            <a:r>
              <a:rPr lang="en-US" sz="2800" dirty="0" err="1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cena</a:t>
            </a:r>
            <a:r>
              <a:rPr lang="en-US" sz="280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200" b="1" i="1" dirty="0" err="1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indignamente</a:t>
            </a:r>
            <a:r>
              <a:rPr lang="en-US" sz="280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– cap. 11, “</a:t>
            </a:r>
            <a:r>
              <a:rPr lang="en-US" sz="2800" dirty="0" err="1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Os</a:t>
            </a:r>
            <a:r>
              <a:rPr lang="en-US" sz="280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congregáis</a:t>
            </a:r>
            <a:r>
              <a:rPr lang="en-US" sz="280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para lo </a:t>
            </a:r>
            <a:r>
              <a:rPr lang="en-US" sz="2800" dirty="0" err="1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peor</a:t>
            </a:r>
            <a:r>
              <a:rPr lang="en-US" sz="280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”, “sin discerner </a:t>
            </a:r>
            <a:r>
              <a:rPr lang="en-US" sz="2800" dirty="0" err="1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el</a:t>
            </a:r>
            <a:r>
              <a:rPr lang="en-US" sz="280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cuerpo</a:t>
            </a:r>
            <a:r>
              <a:rPr lang="en-US" sz="280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del </a:t>
            </a:r>
            <a:r>
              <a:rPr lang="en-US" sz="2800" dirty="0" err="1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Señor</a:t>
            </a:r>
            <a:r>
              <a:rPr lang="en-US" sz="280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”, “</a:t>
            </a:r>
            <a:r>
              <a:rPr lang="en-US" sz="2800" dirty="0" err="1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juicio</a:t>
            </a:r>
            <a:r>
              <a:rPr lang="en-US" sz="280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come y </a:t>
            </a:r>
            <a:r>
              <a:rPr lang="en-US" sz="2800" dirty="0" err="1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bebe</a:t>
            </a:r>
            <a:r>
              <a:rPr lang="en-US" sz="280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para </a:t>
            </a:r>
            <a:r>
              <a:rPr lang="en-US" sz="2800" dirty="0" err="1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sí</a:t>
            </a:r>
            <a:r>
              <a:rPr lang="en-US" sz="280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”</a:t>
            </a:r>
          </a:p>
          <a:p>
            <a:pPr marL="458788" marR="0" indent="-458788">
              <a:spcBef>
                <a:spcPts val="0"/>
              </a:spcBef>
              <a:spcAft>
                <a:spcPts val="1200"/>
              </a:spcAft>
            </a:pPr>
            <a:r>
              <a:rPr lang="en-US" sz="3200" b="1" i="1" dirty="0" err="1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Pensando</a:t>
            </a:r>
            <a:r>
              <a:rPr lang="en-US" sz="3200" b="1" i="1" dirty="0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200" b="1" i="1" dirty="0" err="1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en</a:t>
            </a:r>
            <a:r>
              <a:rPr lang="en-US" sz="3200" b="1" i="1" dirty="0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sus </a:t>
            </a:r>
            <a:r>
              <a:rPr lang="en-US" sz="3200" b="1" i="1" dirty="0" err="1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diferencias</a:t>
            </a:r>
            <a:r>
              <a:rPr lang="en-US" sz="3200" b="1" i="1" dirty="0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– cap. 12, “No soy del </a:t>
            </a:r>
            <a:r>
              <a:rPr lang="en-US" sz="2800" dirty="0" err="1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cuerpo</a:t>
            </a:r>
            <a:r>
              <a:rPr lang="en-US" sz="280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.”</a:t>
            </a:r>
          </a:p>
          <a:p>
            <a:pPr marL="458788" marR="0" indent="-458788">
              <a:spcBef>
                <a:spcPts val="0"/>
              </a:spcBef>
              <a:spcAft>
                <a:spcPts val="1200"/>
              </a:spcAft>
            </a:pPr>
            <a:r>
              <a:rPr lang="en-US" sz="3200" b="1" i="1" dirty="0" err="1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Fijándose</a:t>
            </a:r>
            <a:r>
              <a:rPr lang="en-US" sz="3200" b="1" i="1" dirty="0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200" b="1" i="1" dirty="0" err="1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en</a:t>
            </a:r>
            <a:r>
              <a:rPr lang="en-US" sz="3200" b="1" i="1" dirty="0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lo </a:t>
            </a:r>
            <a:r>
              <a:rPr lang="en-US" sz="3200" b="1" i="1" dirty="0" err="1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físico</a:t>
            </a:r>
            <a:r>
              <a:rPr lang="en-US" sz="3200" b="1" i="1" dirty="0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– cap. 13, </a:t>
            </a:r>
            <a:r>
              <a:rPr lang="en-US" sz="2800" dirty="0" err="1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Pensando</a:t>
            </a:r>
            <a:r>
              <a:rPr lang="en-US" sz="280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y </a:t>
            </a:r>
            <a:r>
              <a:rPr lang="en-US" sz="2800" dirty="0" err="1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juzgando</a:t>
            </a:r>
            <a:r>
              <a:rPr lang="en-US" sz="280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como</a:t>
            </a:r>
            <a:r>
              <a:rPr lang="en-US" sz="280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niños</a:t>
            </a:r>
            <a:endParaRPr lang="en-US" sz="2800" dirty="0">
              <a:solidFill>
                <a:srgbClr val="FFFFFF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8788" marR="0" indent="-458788">
              <a:spcBef>
                <a:spcPts val="0"/>
              </a:spcBef>
              <a:spcAft>
                <a:spcPts val="1200"/>
              </a:spcAft>
            </a:pPr>
            <a:r>
              <a:rPr lang="en-US" sz="3200" b="1" i="1" dirty="0" err="1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Haciendo</a:t>
            </a:r>
            <a:r>
              <a:rPr lang="en-US" sz="3200" b="1" i="1" dirty="0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de lo </a:t>
            </a:r>
            <a:r>
              <a:rPr lang="en-US" sz="3200" b="1" i="1" dirty="0" err="1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suyo</a:t>
            </a:r>
            <a:r>
              <a:rPr lang="en-US" sz="3200" b="1" i="1" dirty="0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– cap. 14, Confusion y </a:t>
            </a:r>
            <a:r>
              <a:rPr lang="en-US" sz="2800" dirty="0" err="1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desorden</a:t>
            </a:r>
            <a:endParaRPr lang="en-US" sz="2800" dirty="0">
              <a:solidFill>
                <a:srgbClr val="FFFFFF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8788" marR="0" indent="-458788">
              <a:spcBef>
                <a:spcPts val="0"/>
              </a:spcBef>
              <a:spcAft>
                <a:spcPts val="1200"/>
              </a:spcAft>
            </a:pPr>
            <a:r>
              <a:rPr lang="en-US" sz="3200" b="1" i="1" dirty="0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Sin </a:t>
            </a:r>
            <a:r>
              <a:rPr lang="en-US" sz="3200" b="1" i="1" dirty="0" err="1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fundamento</a:t>
            </a:r>
            <a:r>
              <a:rPr lang="en-US" sz="3200" b="1" i="1" dirty="0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– cap. 15, “No hay </a:t>
            </a:r>
            <a:r>
              <a:rPr lang="en-US" sz="2800" dirty="0" err="1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resurrección</a:t>
            </a:r>
            <a:r>
              <a:rPr lang="en-US" sz="280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de </a:t>
            </a:r>
            <a:r>
              <a:rPr lang="en-US" sz="2800" dirty="0" err="1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muertos</a:t>
            </a:r>
            <a:r>
              <a:rPr lang="en-US" sz="280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.”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1777C18-495C-82E2-40B7-E8CB97FD4835}"/>
              </a:ext>
            </a:extLst>
          </p:cNvPr>
          <p:cNvSpPr txBox="1"/>
          <p:nvPr/>
        </p:nvSpPr>
        <p:spPr>
          <a:xfrm>
            <a:off x="2104028" y="165334"/>
            <a:ext cx="10087972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sz="8000" b="1" i="1" u="none" strike="noStrike" kern="1200" cap="none" spc="0" normalizeH="0" baseline="0" noProof="0" dirty="0" err="1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Carnalidad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6106946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wipe dir="u"/>
      </p:transition>
    </mc:Choice>
    <mc:Fallback>
      <p:transition>
        <p:wipe dir="u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2365C15-7F70-522B-430D-28369B3F9B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10832" y="-358346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E4294B9-BF67-74AE-B482-CC4F0C364505}"/>
              </a:ext>
            </a:extLst>
          </p:cNvPr>
          <p:cNvSpPr txBox="1"/>
          <p:nvPr/>
        </p:nvSpPr>
        <p:spPr>
          <a:xfrm>
            <a:off x="558092" y="2792740"/>
            <a:ext cx="11200384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914400" indent="-914400">
              <a:spcAft>
                <a:spcPts val="1200"/>
              </a:spcAft>
            </a:pPr>
            <a:r>
              <a:rPr lang="en-US" sz="4400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--</a:t>
            </a:r>
            <a:r>
              <a:rPr lang="en-US" sz="4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400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 Cor. 16:13 </a:t>
            </a:r>
            <a:r>
              <a:rPr lang="en-US" sz="4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– “</a:t>
            </a:r>
            <a:r>
              <a:rPr lang="en-US" sz="40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Velad</a:t>
            </a:r>
            <a:r>
              <a:rPr lang="en-US" sz="40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40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estad</a:t>
            </a:r>
            <a:r>
              <a:rPr lang="en-US" sz="40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000" dirty="0" err="1">
                <a:solidFill>
                  <a:srgbClr val="FFC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firmes</a:t>
            </a:r>
            <a:r>
              <a:rPr lang="en-US" sz="40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0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en</a:t>
            </a:r>
            <a:r>
              <a:rPr lang="en-US" sz="40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la </a:t>
            </a:r>
            <a:r>
              <a:rPr lang="en-US" sz="40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fe</a:t>
            </a:r>
            <a:r>
              <a:rPr lang="en-US" sz="40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; </a:t>
            </a:r>
            <a:r>
              <a:rPr lang="en-US" sz="40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portaos</a:t>
            </a:r>
            <a:r>
              <a:rPr lang="en-US" sz="40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000" dirty="0" err="1">
                <a:solidFill>
                  <a:srgbClr val="FFC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varonilmente</a:t>
            </a:r>
            <a:r>
              <a:rPr lang="en-US" sz="40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y </a:t>
            </a:r>
            <a:r>
              <a:rPr lang="en-US" sz="4000" dirty="0" err="1">
                <a:solidFill>
                  <a:srgbClr val="FFC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esforzaos</a:t>
            </a:r>
            <a:r>
              <a:rPr lang="en-US" sz="40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.”</a:t>
            </a:r>
          </a:p>
        </p:txBody>
      </p:sp>
      <p:sp>
        <p:nvSpPr>
          <p:cNvPr id="12" name="Rectangle 2">
            <a:extLst>
              <a:ext uri="{FF2B5EF4-FFF2-40B4-BE49-F238E27FC236}">
                <a16:creationId xmlns:a16="http://schemas.microsoft.com/office/drawing/2014/main" id="{1743D62C-6271-A3D2-C87D-92C86847D307}"/>
              </a:ext>
            </a:extLst>
          </p:cNvPr>
          <p:cNvSpPr txBox="1">
            <a:spLocks noChangeArrowheads="1"/>
          </p:cNvSpPr>
          <p:nvPr/>
        </p:nvSpPr>
        <p:spPr bwMode="auto">
          <a:xfrm rot="20137674">
            <a:off x="767604" y="325137"/>
            <a:ext cx="930333" cy="12163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defRPr>
            </a:lvl9pPr>
          </a:lstStyle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sz="6000" i="1" dirty="0">
                <a:solidFill>
                  <a:schemeClr val="accent4"/>
                </a:solidFill>
                <a:effectLst/>
                <a:latin typeface="Tahoma"/>
              </a:rPr>
              <a:t>5.</a:t>
            </a:r>
            <a:endParaRPr kumimoji="0" lang="en-US" altLang="en-US" sz="6000" i="1" u="none" strike="noStrike" kern="1200" cap="none" spc="0" normalizeH="0" baseline="0" noProof="0" dirty="0">
              <a:ln>
                <a:noFill/>
              </a:ln>
              <a:solidFill>
                <a:schemeClr val="accent4"/>
              </a:solidFill>
              <a:effectLst/>
              <a:uLnTx/>
              <a:uFillTx/>
              <a:latin typeface="Tahoma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D853530-77AF-6C7F-2CC8-C04283F31A23}"/>
              </a:ext>
            </a:extLst>
          </p:cNvPr>
          <p:cNvSpPr txBox="1"/>
          <p:nvPr/>
        </p:nvSpPr>
        <p:spPr>
          <a:xfrm>
            <a:off x="2104028" y="165334"/>
            <a:ext cx="10087972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sz="8000" b="1" i="1" u="none" strike="noStrike" kern="1200" cap="none" spc="0" normalizeH="0" baseline="0" noProof="0" dirty="0" err="1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Carnalidad</a:t>
            </a:r>
            <a:endParaRPr lang="en-US" sz="4000" dirty="0"/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056CAB8B-6307-D47C-D6B8-D7EA7BD222F7}"/>
              </a:ext>
            </a:extLst>
          </p:cNvPr>
          <p:cNvGrpSpPr/>
          <p:nvPr/>
        </p:nvGrpSpPr>
        <p:grpSpPr>
          <a:xfrm>
            <a:off x="3708973" y="1414377"/>
            <a:ext cx="4872397" cy="1121428"/>
            <a:chOff x="3708973" y="1414377"/>
            <a:chExt cx="4872397" cy="1121428"/>
          </a:xfrm>
        </p:grpSpPr>
        <p:pic>
          <p:nvPicPr>
            <p:cNvPr id="14" name="Picture 13">
              <a:extLst>
                <a:ext uri="{FF2B5EF4-FFF2-40B4-BE49-F238E27FC236}">
                  <a16:creationId xmlns:a16="http://schemas.microsoft.com/office/drawing/2014/main" id="{BBCBF04A-A43B-ACD0-0531-24B34A29B0C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3708973" y="1414377"/>
              <a:ext cx="494799" cy="855465"/>
            </a:xfrm>
            <a:prstGeom prst="rect">
              <a:avLst/>
            </a:prstGeom>
          </p:spPr>
        </p:pic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E0EEFD66-9C2B-AAAC-9601-8D25C20D9203}"/>
                </a:ext>
              </a:extLst>
            </p:cNvPr>
            <p:cNvSpPr txBox="1"/>
            <p:nvPr/>
          </p:nvSpPr>
          <p:spPr>
            <a:xfrm>
              <a:off x="4127717" y="1520142"/>
              <a:ext cx="4453653" cy="1015663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914400" indent="-914400">
                <a:spcAft>
                  <a:spcPts val="1200"/>
                </a:spcAft>
              </a:pPr>
              <a:r>
                <a:rPr lang="en-US" sz="6000" b="1" dirty="0">
                  <a:solidFill>
                    <a:srgbClr val="FFFF0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El Remedio</a:t>
              </a:r>
              <a:endParaRPr lang="en-US" sz="4800" b="1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0785948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B5C066A6-1343-4EC8-C014-695A69B0C3AE}"/>
              </a:ext>
            </a:extLst>
          </p:cNvPr>
          <p:cNvSpPr txBox="1"/>
          <p:nvPr/>
        </p:nvSpPr>
        <p:spPr>
          <a:xfrm>
            <a:off x="0" y="85344"/>
            <a:ext cx="12192000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600" spc="240" dirty="0" err="1">
                <a:solidFill>
                  <a:srgbClr val="2A5482"/>
                </a:solidFill>
              </a:rPr>
              <a:t>Resumen</a:t>
            </a:r>
            <a:endParaRPr lang="en-US" sz="19900" spc="240" dirty="0">
              <a:solidFill>
                <a:srgbClr val="2A5482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C4A78DA-3BBE-97BB-E139-936AE8724A9B}"/>
              </a:ext>
            </a:extLst>
          </p:cNvPr>
          <p:cNvSpPr txBox="1"/>
          <p:nvPr/>
        </p:nvSpPr>
        <p:spPr>
          <a:xfrm>
            <a:off x="957307" y="2654125"/>
            <a:ext cx="5675142" cy="37856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8788" marR="0" indent="-458788">
              <a:spcBef>
                <a:spcPts val="0"/>
              </a:spcBef>
              <a:spcAft>
                <a:spcPts val="1200"/>
              </a:spcAft>
            </a:pPr>
            <a:r>
              <a:rPr lang="en-US" sz="4000" i="1" dirty="0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¿Espíritu </a:t>
            </a:r>
            <a:r>
              <a:rPr lang="en-US" sz="4000" i="1" dirty="0" err="1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apagado</a:t>
            </a:r>
            <a:r>
              <a:rPr lang="en-US" sz="4000" i="1" dirty="0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?</a:t>
            </a:r>
          </a:p>
          <a:p>
            <a:pPr marL="458788" marR="0" indent="-458788">
              <a:spcBef>
                <a:spcPts val="0"/>
              </a:spcBef>
              <a:spcAft>
                <a:spcPts val="1200"/>
              </a:spcAft>
            </a:pPr>
            <a:r>
              <a:rPr lang="en-US" sz="4000" i="1" dirty="0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¿Corazón </a:t>
            </a:r>
            <a:r>
              <a:rPr lang="en-US" sz="4000" i="1" dirty="0" err="1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vacío</a:t>
            </a:r>
            <a:r>
              <a:rPr lang="en-US" sz="4000" i="1" dirty="0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?</a:t>
            </a:r>
          </a:p>
          <a:p>
            <a:pPr marL="458788" marR="0" indent="-458788">
              <a:spcBef>
                <a:spcPts val="0"/>
              </a:spcBef>
              <a:spcAft>
                <a:spcPts val="1200"/>
              </a:spcAft>
            </a:pPr>
            <a:r>
              <a:rPr lang="en-US" sz="4000" i="1" dirty="0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¿</a:t>
            </a:r>
            <a:r>
              <a:rPr lang="en-US" sz="4000" i="1" dirty="0" err="1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Concepto</a:t>
            </a:r>
            <a:r>
              <a:rPr lang="en-US" sz="4000" i="1" dirty="0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000" i="1" dirty="0" err="1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torcido</a:t>
            </a:r>
            <a:r>
              <a:rPr lang="en-US" sz="4000" i="1" dirty="0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?</a:t>
            </a:r>
          </a:p>
          <a:p>
            <a:pPr marL="458788" marR="0" indent="-458788">
              <a:spcBef>
                <a:spcPts val="0"/>
              </a:spcBef>
              <a:spcAft>
                <a:spcPts val="1200"/>
              </a:spcAft>
            </a:pPr>
            <a:r>
              <a:rPr lang="en-US" sz="4000" i="1" dirty="0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¿</a:t>
            </a:r>
            <a:r>
              <a:rPr lang="en-US" sz="4000" i="1" dirty="0" err="1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Prioridades</a:t>
            </a:r>
            <a:r>
              <a:rPr lang="en-US" sz="4000" i="1" dirty="0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del </a:t>
            </a:r>
            <a:r>
              <a:rPr lang="en-US" sz="4000" i="1" dirty="0" err="1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mundo</a:t>
            </a:r>
            <a:r>
              <a:rPr lang="en-US" sz="4000" i="1" dirty="0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?</a:t>
            </a:r>
          </a:p>
          <a:p>
            <a:pPr marL="458788" marR="0" indent="-458788">
              <a:spcBef>
                <a:spcPts val="0"/>
              </a:spcBef>
              <a:spcAft>
                <a:spcPts val="1200"/>
              </a:spcAft>
            </a:pPr>
            <a:r>
              <a:rPr lang="en-US" sz="4000" i="1" dirty="0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¿Carnal?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358BA17-6C72-E927-5B04-0109775FAAA6}"/>
              </a:ext>
            </a:extLst>
          </p:cNvPr>
          <p:cNvSpPr txBox="1"/>
          <p:nvPr/>
        </p:nvSpPr>
        <p:spPr>
          <a:xfrm>
            <a:off x="6671193" y="2654125"/>
            <a:ext cx="5033128" cy="37856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8788" marR="0" indent="-458788">
              <a:spcBef>
                <a:spcPts val="0"/>
              </a:spcBef>
              <a:spcAft>
                <a:spcPts val="1200"/>
              </a:spcAft>
            </a:pPr>
            <a:r>
              <a:rPr lang="en-US" sz="4000" dirty="0" err="1">
                <a:latin typeface="Calibri" panose="020F0502020204030204" pitchFamily="34" charset="0"/>
                <a:cs typeface="Calibri" panose="020F0502020204030204" pitchFamily="34" charset="0"/>
              </a:rPr>
              <a:t>Decida</a:t>
            </a:r>
            <a:r>
              <a:rPr lang="en-US" sz="4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000" dirty="0" err="1">
                <a:latin typeface="Calibri" panose="020F0502020204030204" pitchFamily="34" charset="0"/>
                <a:cs typeface="Calibri" panose="020F0502020204030204" pitchFamily="34" charset="0"/>
              </a:rPr>
              <a:t>vivir</a:t>
            </a:r>
            <a:r>
              <a:rPr lang="en-US" sz="4000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</a:p>
          <a:p>
            <a:pPr marL="458788" marR="0" indent="-458788">
              <a:spcBef>
                <a:spcPts val="0"/>
              </a:spcBef>
              <a:spcAft>
                <a:spcPts val="1200"/>
              </a:spcAft>
            </a:pPr>
            <a:r>
              <a:rPr lang="en-US" sz="4000" dirty="0">
                <a:latin typeface="Calibri" panose="020F0502020204030204" pitchFamily="34" charset="0"/>
                <a:cs typeface="Calibri" panose="020F0502020204030204" pitchFamily="34" charset="0"/>
              </a:rPr>
              <a:t>¡Coma! </a:t>
            </a:r>
            <a:endParaRPr lang="en-US" sz="4000" b="1" i="1" dirty="0">
              <a:solidFill>
                <a:srgbClr val="FFC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8788" marR="0" indent="-458788">
              <a:spcBef>
                <a:spcPts val="0"/>
              </a:spcBef>
              <a:spcAft>
                <a:spcPts val="1200"/>
              </a:spcAft>
            </a:pPr>
            <a:r>
              <a:rPr lang="en-US" sz="4000" dirty="0" err="1">
                <a:latin typeface="Calibri" panose="020F0502020204030204" pitchFamily="34" charset="0"/>
                <a:cs typeface="Calibri" panose="020F0502020204030204" pitchFamily="34" charset="0"/>
              </a:rPr>
              <a:t>Llore</a:t>
            </a:r>
            <a:r>
              <a:rPr lang="en-US" sz="4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000" dirty="0" err="1">
                <a:latin typeface="Calibri" panose="020F0502020204030204" pitchFamily="34" charset="0"/>
                <a:cs typeface="Calibri" panose="020F0502020204030204" pitchFamily="34" charset="0"/>
              </a:rPr>
              <a:t>por</a:t>
            </a:r>
            <a:r>
              <a:rPr lang="en-US" sz="4000" dirty="0">
                <a:latin typeface="Calibri" panose="020F0502020204030204" pitchFamily="34" charset="0"/>
                <a:cs typeface="Calibri" panose="020F0502020204030204" pitchFamily="34" charset="0"/>
              </a:rPr>
              <a:t> sus </a:t>
            </a:r>
            <a:r>
              <a:rPr lang="en-US" sz="4000" dirty="0" err="1">
                <a:latin typeface="Calibri" panose="020F0502020204030204" pitchFamily="34" charset="0"/>
                <a:cs typeface="Calibri" panose="020F0502020204030204" pitchFamily="34" charset="0"/>
              </a:rPr>
              <a:t>pecados</a:t>
            </a:r>
            <a:r>
              <a:rPr lang="en-US" sz="4000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458788" marR="0" indent="-458788">
              <a:spcBef>
                <a:spcPts val="0"/>
              </a:spcBef>
              <a:spcAft>
                <a:spcPts val="1200"/>
              </a:spcAft>
            </a:pPr>
            <a:r>
              <a:rPr lang="en-US" sz="4000" dirty="0" err="1">
                <a:latin typeface="Calibri" panose="020F0502020204030204" pitchFamily="34" charset="0"/>
                <a:cs typeface="Calibri" panose="020F0502020204030204" pitchFamily="34" charset="0"/>
              </a:rPr>
              <a:t>Enfóquese</a:t>
            </a:r>
            <a:r>
              <a:rPr lang="en-US" sz="4000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458788" marR="0" indent="-458788">
              <a:spcBef>
                <a:spcPts val="0"/>
              </a:spcBef>
              <a:spcAft>
                <a:spcPts val="1200"/>
              </a:spcAft>
            </a:pPr>
            <a:r>
              <a:rPr lang="en-US" sz="4000" dirty="0" err="1">
                <a:latin typeface="Calibri" panose="020F0502020204030204" pitchFamily="34" charset="0"/>
                <a:cs typeface="Calibri" panose="020F0502020204030204" pitchFamily="34" charset="0"/>
              </a:rPr>
              <a:t>Esfuérzese</a:t>
            </a:r>
            <a:r>
              <a:rPr lang="en-US" sz="400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en-US" sz="4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DC4BF5D-7226-E97A-0CEC-08310F26F1C9}"/>
              </a:ext>
            </a:extLst>
          </p:cNvPr>
          <p:cNvSpPr txBox="1"/>
          <p:nvPr/>
        </p:nvSpPr>
        <p:spPr>
          <a:xfrm>
            <a:off x="0" y="115851"/>
            <a:ext cx="12192000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914400" indent="-914400" algn="ctr">
              <a:spcAft>
                <a:spcPts val="1200"/>
              </a:spcAft>
            </a:pPr>
            <a:r>
              <a:rPr lang="en-US" sz="5400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Para ser de </a:t>
            </a:r>
            <a:r>
              <a:rPr lang="en-US" sz="5400" b="1" dirty="0" err="1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buena</a:t>
            </a:r>
            <a:r>
              <a:rPr lang="en-US" sz="5400" b="1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5400" b="1" dirty="0" err="1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salud</a:t>
            </a:r>
            <a:r>
              <a:rPr lang="en-US" sz="5400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5400" b="1" i="1" dirty="0" err="1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espiritual</a:t>
            </a:r>
            <a:endParaRPr lang="en-US" sz="4400" dirty="0">
              <a:solidFill>
                <a:srgbClr val="FFFFFF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265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9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51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63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6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  <p:bldP spid="3" grpId="0" uiExpand="1" build="p"/>
      <p:bldP spid="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AA3C34FF-9326-226F-7851-AE9BC89012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1710" y="457201"/>
            <a:ext cx="12192000" cy="22417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defRPr>
            </a:lvl9pPr>
          </a:lstStyle>
          <a:p>
            <a:pPr>
              <a:defRPr/>
            </a:pPr>
            <a:r>
              <a:rPr kumimoji="0" lang="en-US" altLang="en-US" sz="8800" b="1" i="1" u="none" strike="noStrike" kern="1200" cap="none" spc="0" normalizeH="0" baseline="0" noProof="0" dirty="0">
                <a:ln>
                  <a:noFill/>
                </a:ln>
                <a:solidFill>
                  <a:srgbClr val="E5FFFF"/>
                </a:solidFill>
                <a:effectLst/>
                <a:uLnTx/>
                <a:uFillTx/>
                <a:latin typeface="Tahoma"/>
                <a:ea typeface="+mj-ea"/>
                <a:cs typeface="+mj-cs"/>
              </a:rPr>
              <a:t>Enfermedad</a:t>
            </a:r>
            <a:r>
              <a:rPr lang="en-US" altLang="en-US" sz="8800" b="1" i="1" dirty="0">
                <a:solidFill>
                  <a:srgbClr val="E5FFFF"/>
                </a:solidFill>
                <a:effectLst/>
              </a:rPr>
              <a:t> </a:t>
            </a:r>
            <a:r>
              <a:rPr lang="en-US" altLang="en-US" sz="8800" b="1" i="1" dirty="0" err="1">
                <a:solidFill>
                  <a:srgbClr val="E5FFFF"/>
                </a:solidFill>
                <a:effectLst/>
              </a:rPr>
              <a:t>Espiritual</a:t>
            </a:r>
            <a:endParaRPr kumimoji="0" lang="en-US" altLang="en-US" sz="8800" b="1" i="1" u="none" strike="noStrike" kern="1200" cap="none" spc="0" normalizeH="0" baseline="0" noProof="0" dirty="0">
              <a:ln>
                <a:noFill/>
              </a:ln>
              <a:solidFill>
                <a:srgbClr val="E5FFFF"/>
              </a:solidFill>
              <a:effectLst/>
              <a:uLnTx/>
              <a:uFillTx/>
              <a:latin typeface="Tahoma"/>
              <a:ea typeface="+mj-ea"/>
              <a:cs typeface="+mj-cs"/>
            </a:endParaRP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03DE7261-F568-FFCE-2957-418FD61E4F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1711" y="2698944"/>
            <a:ext cx="12192000" cy="13844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defRPr>
            </a:lvl9pPr>
          </a:lstStyle>
          <a:p>
            <a:pPr>
              <a:defRPr/>
            </a:pPr>
            <a:endParaRPr kumimoji="0" lang="en-US" altLang="en-US" sz="7200" b="1" i="1" u="none" strike="noStrike" kern="1200" cap="none" spc="0" normalizeH="0" baseline="0" noProof="0" dirty="0">
              <a:ln>
                <a:noFill/>
              </a:ln>
              <a:solidFill>
                <a:srgbClr val="E5FFFF"/>
              </a:solidFill>
              <a:effectLst/>
              <a:uLnTx/>
              <a:uFillTx/>
              <a:latin typeface="Tahoma"/>
              <a:ea typeface="+mj-ea"/>
              <a:cs typeface="+mj-cs"/>
            </a:endParaRP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357DAF0F-60FB-E4BC-B8B6-462A820142DA}"/>
              </a:ext>
            </a:extLst>
          </p:cNvPr>
          <p:cNvSpPr txBox="1">
            <a:spLocks noChangeArrowheads="1"/>
          </p:cNvSpPr>
          <p:nvPr/>
        </p:nvSpPr>
        <p:spPr bwMode="auto">
          <a:xfrm rot="20754548">
            <a:off x="1819175" y="3962134"/>
            <a:ext cx="8942960" cy="15838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defRPr>
            </a:lvl9pPr>
          </a:lstStyle>
          <a:p>
            <a:pPr>
              <a:defRPr/>
            </a:pPr>
            <a:r>
              <a:rPr lang="en-US" sz="8800" b="1" i="1" dirty="0">
                <a:solidFill>
                  <a:srgbClr val="FFC000"/>
                </a:solidFill>
                <a:effectLst/>
                <a:latin typeface="Tahoma"/>
              </a:rPr>
              <a:t>5 </a:t>
            </a:r>
            <a:r>
              <a:rPr lang="en-US" sz="8800" b="1" i="1" dirty="0" err="1">
                <a:solidFill>
                  <a:srgbClr val="FFC000"/>
                </a:solidFill>
                <a:effectLst/>
                <a:latin typeface="Tahoma"/>
              </a:rPr>
              <a:t>Síntomas</a:t>
            </a:r>
            <a:endParaRPr lang="en-US" altLang="en-US" sz="8800" b="1" i="1" dirty="0">
              <a:solidFill>
                <a:srgbClr val="FFC000"/>
              </a:solidFill>
              <a:effectLst/>
              <a:latin typeface="Tahoma"/>
            </a:endParaRPr>
          </a:p>
        </p:txBody>
      </p:sp>
    </p:spTree>
    <p:extLst>
      <p:ext uri="{BB962C8B-B14F-4D97-AF65-F5344CB8AC3E}">
        <p14:creationId xmlns:p14="http://schemas.microsoft.com/office/powerpoint/2010/main" val="3344257078"/>
      </p:ext>
    </p:extLst>
  </p:cSld>
  <p:clrMapOvr>
    <a:masterClrMapping/>
  </p:clrMapOvr>
  <p:transition spd="slow">
    <p:push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49C310E-CC8D-5287-9D3E-AE84F051E11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9495791C-BAB3-638E-ECA8-C1B75BA2FE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10832" y="-358346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5ACA867C-942F-7708-93A4-ED368379166D}"/>
              </a:ext>
            </a:extLst>
          </p:cNvPr>
          <p:cNvSpPr txBox="1"/>
          <p:nvPr/>
        </p:nvSpPr>
        <p:spPr>
          <a:xfrm>
            <a:off x="558092" y="2870557"/>
            <a:ext cx="11632198" cy="32624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914400" indent="-914400">
              <a:spcAft>
                <a:spcPts val="1200"/>
              </a:spcAft>
            </a:pPr>
            <a:r>
              <a:rPr lang="en-US" sz="4400" i="1" dirty="0" err="1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Espiritualmente</a:t>
            </a:r>
            <a:r>
              <a:rPr lang="en-US" sz="4400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400" dirty="0" err="1">
                <a:solidFill>
                  <a:srgbClr val="FFC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muerto</a:t>
            </a:r>
            <a:r>
              <a:rPr lang="en-US" sz="4400" i="1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</a:t>
            </a:r>
          </a:p>
          <a:p>
            <a:pPr marL="914400" indent="-914400">
              <a:spcAft>
                <a:spcPts val="1200"/>
              </a:spcAft>
            </a:pPr>
            <a:r>
              <a:rPr lang="en-US" sz="4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No </a:t>
            </a:r>
            <a:r>
              <a:rPr lang="en-US" sz="4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reconoce</a:t>
            </a:r>
            <a:r>
              <a:rPr lang="en-US" sz="4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su</a:t>
            </a:r>
            <a:r>
              <a:rPr lang="en-US" sz="4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estado</a:t>
            </a:r>
            <a:r>
              <a:rPr lang="en-US" sz="4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</a:t>
            </a:r>
          </a:p>
          <a:p>
            <a:pPr marL="914400" indent="-914400">
              <a:spcAft>
                <a:spcPts val="1200"/>
              </a:spcAft>
            </a:pPr>
            <a:r>
              <a:rPr lang="en-US" sz="4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O, no se </a:t>
            </a:r>
            <a:r>
              <a:rPr lang="en-US" sz="4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siente</a:t>
            </a:r>
            <a:r>
              <a:rPr lang="en-US" sz="4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nada. </a:t>
            </a:r>
          </a:p>
          <a:p>
            <a:pPr marL="914400" indent="-914400">
              <a:spcAft>
                <a:spcPts val="1200"/>
              </a:spcAft>
            </a:pPr>
            <a:r>
              <a:rPr lang="en-US" sz="4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O, se da </a:t>
            </a:r>
            <a:r>
              <a:rPr lang="en-US" sz="4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por</a:t>
            </a:r>
            <a:r>
              <a:rPr lang="en-US" sz="4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vencido</a:t>
            </a:r>
            <a:r>
              <a:rPr lang="en-US" sz="4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0C713A04-3351-BA4B-438D-657A9457A8EB}"/>
              </a:ext>
            </a:extLst>
          </p:cNvPr>
          <p:cNvSpPr txBox="1">
            <a:spLocks noChangeArrowheads="1"/>
          </p:cNvSpPr>
          <p:nvPr/>
        </p:nvSpPr>
        <p:spPr bwMode="auto">
          <a:xfrm rot="20137674">
            <a:off x="767604" y="325137"/>
            <a:ext cx="930333" cy="12163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defRPr>
            </a:lvl9pPr>
          </a:lstStyle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sz="6000" i="1" dirty="0">
                <a:solidFill>
                  <a:schemeClr val="accent4"/>
                </a:solidFill>
                <a:effectLst/>
                <a:latin typeface="Tahoma"/>
              </a:rPr>
              <a:t>1.</a:t>
            </a:r>
            <a:endParaRPr kumimoji="0" lang="en-US" altLang="en-US" sz="6000" i="1" u="none" strike="noStrike" kern="1200" cap="none" spc="0" normalizeH="0" baseline="0" noProof="0" dirty="0">
              <a:ln>
                <a:noFill/>
              </a:ln>
              <a:solidFill>
                <a:schemeClr val="accent4"/>
              </a:solidFill>
              <a:effectLst/>
              <a:uLnTx/>
              <a:uFillTx/>
              <a:latin typeface="Tahoma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7BEB6EB-3C69-F719-8ED7-61E5278ED4F8}"/>
              </a:ext>
            </a:extLst>
          </p:cNvPr>
          <p:cNvSpPr txBox="1"/>
          <p:nvPr/>
        </p:nvSpPr>
        <p:spPr>
          <a:xfrm>
            <a:off x="2104028" y="165334"/>
            <a:ext cx="7988968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sz="8000" b="1" i="1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Espíritu </a:t>
            </a:r>
            <a:r>
              <a:rPr kumimoji="0" lang="en-US" sz="8000" b="1" i="1" u="none" strike="noStrike" kern="1200" cap="none" spc="0" normalizeH="0" baseline="0" noProof="0" dirty="0" err="1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Apagado</a:t>
            </a:r>
            <a:endParaRPr lang="en-US" sz="40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E89E73C-664F-EF23-65EF-FDC47C267092}"/>
              </a:ext>
            </a:extLst>
          </p:cNvPr>
          <p:cNvSpPr txBox="1"/>
          <p:nvPr/>
        </p:nvSpPr>
        <p:spPr>
          <a:xfrm>
            <a:off x="1232770" y="1760317"/>
            <a:ext cx="9402772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4400" dirty="0" err="1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Ilust</a:t>
            </a:r>
            <a:r>
              <a:rPr lang="en-US" sz="440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.: </a:t>
            </a:r>
            <a:r>
              <a:rPr lang="en-US" sz="4400" i="1" dirty="0">
                <a:solidFill>
                  <a:schemeClr val="accent1">
                    <a:lumMod val="60000"/>
                    <a:lumOff val="4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Una </a:t>
            </a:r>
            <a:r>
              <a:rPr lang="en-US" sz="4400" i="1" dirty="0" err="1">
                <a:solidFill>
                  <a:schemeClr val="accent1">
                    <a:lumMod val="60000"/>
                    <a:lumOff val="4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viejita</a:t>
            </a:r>
            <a:r>
              <a:rPr lang="en-US" sz="4400" i="1" dirty="0">
                <a:solidFill>
                  <a:schemeClr val="accent1">
                    <a:lumMod val="60000"/>
                    <a:lumOff val="4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que </a:t>
            </a:r>
            <a:r>
              <a:rPr lang="en-US" sz="4400" i="1" dirty="0" err="1">
                <a:solidFill>
                  <a:schemeClr val="accent1">
                    <a:lumMod val="60000"/>
                    <a:lumOff val="4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pesaba</a:t>
            </a:r>
            <a:r>
              <a:rPr lang="en-US" sz="4400" i="1" dirty="0">
                <a:solidFill>
                  <a:schemeClr val="accent1">
                    <a:lumMod val="60000"/>
                    <a:lumOff val="4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30 kg </a:t>
            </a:r>
            <a:endParaRPr lang="en-US" i="1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06537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/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/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6" dur="500"/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/>
                                        <p:tgtEl>
                                          <p:spTgt spid="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7" grpId="0"/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89F0784-7FDE-AF28-1575-BF15AA3A4ED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84A5AC0-0D5B-B82B-6976-20D6CA9283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10832" y="-358346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118AF7EC-C81E-AF76-ACFF-94806314D927}"/>
              </a:ext>
            </a:extLst>
          </p:cNvPr>
          <p:cNvSpPr txBox="1"/>
          <p:nvPr/>
        </p:nvSpPr>
        <p:spPr>
          <a:xfrm>
            <a:off x="558092" y="2210915"/>
            <a:ext cx="11632198" cy="449353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914400" indent="-914400">
              <a:spcAft>
                <a:spcPts val="1200"/>
              </a:spcAft>
            </a:pPr>
            <a:r>
              <a:rPr lang="en-US" sz="4400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-- Ef. 2:5 </a:t>
            </a:r>
            <a:r>
              <a:rPr lang="en-US" sz="4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– </a:t>
            </a:r>
            <a:r>
              <a:rPr lang="en-US" sz="40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“</a:t>
            </a:r>
            <a:r>
              <a:rPr lang="en-US" sz="40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Estando</a:t>
            </a:r>
            <a:r>
              <a:rPr lang="en-US" sz="40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0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nosotros</a:t>
            </a:r>
            <a:r>
              <a:rPr lang="en-US" sz="40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0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muertos</a:t>
            </a:r>
            <a:r>
              <a:rPr lang="en-US" sz="40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0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en</a:t>
            </a:r>
            <a:r>
              <a:rPr lang="en-US" sz="40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0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pecados</a:t>
            </a:r>
            <a:r>
              <a:rPr lang="en-US" sz="40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40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nos</a:t>
            </a:r>
            <a:r>
              <a:rPr lang="en-US" sz="40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0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dio</a:t>
            </a:r>
            <a:r>
              <a:rPr lang="en-US" sz="40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000" dirty="0" err="1">
                <a:solidFill>
                  <a:srgbClr val="FFC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vida</a:t>
            </a:r>
            <a:r>
              <a:rPr lang="en-US" sz="40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0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juntamente</a:t>
            </a:r>
            <a:r>
              <a:rPr lang="en-US" sz="40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con Cristo.”</a:t>
            </a:r>
          </a:p>
          <a:p>
            <a:pPr marL="914400" indent="-914400">
              <a:spcAft>
                <a:spcPts val="1200"/>
              </a:spcAft>
            </a:pPr>
            <a:r>
              <a:rPr lang="en-US" sz="4400" dirty="0" err="1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Ilust</a:t>
            </a:r>
            <a:r>
              <a:rPr lang="en-US" sz="440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.: </a:t>
            </a:r>
            <a:r>
              <a:rPr lang="en-US" sz="4400" i="1" dirty="0" err="1">
                <a:solidFill>
                  <a:schemeClr val="accent1">
                    <a:lumMod val="60000"/>
                    <a:lumOff val="4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Otra</a:t>
            </a:r>
            <a:r>
              <a:rPr lang="en-US" sz="4400" i="1" dirty="0">
                <a:solidFill>
                  <a:schemeClr val="accent1">
                    <a:lumMod val="60000"/>
                    <a:lumOff val="4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400" i="1" dirty="0" err="1">
                <a:solidFill>
                  <a:schemeClr val="accent1">
                    <a:lumMod val="60000"/>
                    <a:lumOff val="4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viejita</a:t>
            </a:r>
            <a:r>
              <a:rPr lang="en-US" sz="4400" i="1" dirty="0">
                <a:solidFill>
                  <a:schemeClr val="accent1">
                    <a:lumMod val="60000"/>
                    <a:lumOff val="4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“</a:t>
            </a:r>
            <a:r>
              <a:rPr lang="en-US" sz="4400" i="1" dirty="0" err="1">
                <a:solidFill>
                  <a:schemeClr val="accent1">
                    <a:lumMod val="60000"/>
                    <a:lumOff val="4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Yo</a:t>
            </a:r>
            <a:r>
              <a:rPr lang="en-US" sz="4400" i="1" dirty="0">
                <a:solidFill>
                  <a:schemeClr val="accent1">
                    <a:lumMod val="60000"/>
                    <a:lumOff val="4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400" i="1" dirty="0" err="1">
                <a:solidFill>
                  <a:schemeClr val="accent1">
                    <a:lumMod val="60000"/>
                    <a:lumOff val="4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quiero</a:t>
            </a:r>
            <a:r>
              <a:rPr lang="en-US" sz="4400" i="1" dirty="0">
                <a:solidFill>
                  <a:schemeClr val="accent1">
                    <a:lumMod val="60000"/>
                    <a:lumOff val="4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¡¡VIVIR!!”</a:t>
            </a:r>
            <a:endParaRPr lang="en-US" sz="4400" dirty="0">
              <a:solidFill>
                <a:srgbClr val="FFFFFF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914400" indent="-914400">
              <a:spcAft>
                <a:spcPts val="1200"/>
              </a:spcAft>
            </a:pPr>
            <a:r>
              <a:rPr lang="en-US" sz="4400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-- Mateo 6:5-8 </a:t>
            </a:r>
            <a:r>
              <a:rPr lang="en-US" sz="4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– </a:t>
            </a:r>
            <a:r>
              <a:rPr lang="en-US" sz="4000" dirty="0">
                <a:solidFill>
                  <a:srgbClr val="FFC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Ore</a:t>
            </a:r>
            <a:r>
              <a:rPr lang="en-US" sz="40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de </a:t>
            </a:r>
            <a:r>
              <a:rPr lang="en-US" sz="40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corazón</a:t>
            </a:r>
            <a:endParaRPr lang="en-US" sz="4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914400" indent="-914400">
              <a:spcAft>
                <a:spcPts val="1200"/>
              </a:spcAft>
            </a:pPr>
            <a:r>
              <a:rPr lang="en-US" sz="4400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-- 1 </a:t>
            </a:r>
            <a:r>
              <a:rPr lang="en-US" sz="4400" dirty="0" err="1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Tes</a:t>
            </a:r>
            <a:r>
              <a:rPr lang="en-US" sz="4400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5:16-19 </a:t>
            </a:r>
            <a:r>
              <a:rPr lang="en-US" sz="4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– “</a:t>
            </a:r>
            <a:r>
              <a:rPr lang="en-US" sz="40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Siempre</a:t>
            </a:r>
            <a:r>
              <a:rPr lang="en-US" sz="40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000" dirty="0" err="1">
                <a:solidFill>
                  <a:srgbClr val="FFC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gozoso</a:t>
            </a:r>
            <a:r>
              <a:rPr lang="en-US" sz="40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; </a:t>
            </a:r>
            <a:r>
              <a:rPr lang="en-US" sz="40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dando</a:t>
            </a:r>
            <a:r>
              <a:rPr lang="en-US" sz="40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000" dirty="0">
                <a:solidFill>
                  <a:srgbClr val="FFC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gracias</a:t>
            </a:r>
            <a:r>
              <a:rPr lang="en-US" sz="40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0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en</a:t>
            </a:r>
            <a:r>
              <a:rPr lang="en-US" sz="40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0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todo</a:t>
            </a:r>
            <a:r>
              <a:rPr lang="en-US" sz="40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No </a:t>
            </a:r>
            <a:r>
              <a:rPr lang="en-US" sz="40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apaguéis</a:t>
            </a:r>
            <a:r>
              <a:rPr lang="en-US" sz="40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al Espíritu.”</a:t>
            </a:r>
            <a:endParaRPr lang="en-US" sz="4400" dirty="0">
              <a:solidFill>
                <a:srgbClr val="FFFFFF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F042485-A7D8-EC56-C977-CE5FA353811E}"/>
              </a:ext>
            </a:extLst>
          </p:cNvPr>
          <p:cNvSpPr txBox="1">
            <a:spLocks noChangeArrowheads="1"/>
          </p:cNvSpPr>
          <p:nvPr/>
        </p:nvSpPr>
        <p:spPr bwMode="auto">
          <a:xfrm rot="20137674">
            <a:off x="767604" y="325137"/>
            <a:ext cx="930333" cy="12163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defRPr>
            </a:lvl9pPr>
          </a:lstStyle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sz="6000" i="1" dirty="0">
                <a:solidFill>
                  <a:schemeClr val="accent4"/>
                </a:solidFill>
                <a:effectLst/>
                <a:latin typeface="Tahoma"/>
              </a:rPr>
              <a:t>1.</a:t>
            </a:r>
            <a:endParaRPr kumimoji="0" lang="en-US" altLang="en-US" sz="6000" i="1" u="none" strike="noStrike" kern="1200" cap="none" spc="0" normalizeH="0" baseline="0" noProof="0" dirty="0">
              <a:ln>
                <a:noFill/>
              </a:ln>
              <a:solidFill>
                <a:schemeClr val="accent4"/>
              </a:solidFill>
              <a:effectLst/>
              <a:uLnTx/>
              <a:uFillTx/>
              <a:latin typeface="Tahoma"/>
            </a:endParaRP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C7355B97-F295-124B-BD51-F5C787657A6F}"/>
              </a:ext>
            </a:extLst>
          </p:cNvPr>
          <p:cNvGrpSpPr/>
          <p:nvPr/>
        </p:nvGrpSpPr>
        <p:grpSpPr>
          <a:xfrm>
            <a:off x="3708973" y="1307497"/>
            <a:ext cx="4872397" cy="1121428"/>
            <a:chOff x="2965261" y="1307497"/>
            <a:chExt cx="4872397" cy="1121428"/>
          </a:xfrm>
        </p:grpSpPr>
        <p:pic>
          <p:nvPicPr>
            <p:cNvPr id="2" name="Picture 1">
              <a:extLst>
                <a:ext uri="{FF2B5EF4-FFF2-40B4-BE49-F238E27FC236}">
                  <a16:creationId xmlns:a16="http://schemas.microsoft.com/office/drawing/2014/main" id="{97DBE52C-F45F-AEB8-10B5-D6460664596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965261" y="1307497"/>
              <a:ext cx="494799" cy="855465"/>
            </a:xfrm>
            <a:prstGeom prst="rect">
              <a:avLst/>
            </a:prstGeom>
          </p:spPr>
        </p:pic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D762987D-7B48-490F-9ABB-9F5655BDF571}"/>
                </a:ext>
              </a:extLst>
            </p:cNvPr>
            <p:cNvSpPr txBox="1"/>
            <p:nvPr/>
          </p:nvSpPr>
          <p:spPr>
            <a:xfrm>
              <a:off x="3384005" y="1413262"/>
              <a:ext cx="4453653" cy="1015663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914400" indent="-914400">
                <a:spcAft>
                  <a:spcPts val="1200"/>
                </a:spcAft>
              </a:pPr>
              <a:r>
                <a:rPr lang="en-US" sz="6000" b="1" dirty="0">
                  <a:solidFill>
                    <a:srgbClr val="FFFF0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El Remedio</a:t>
              </a:r>
              <a:endParaRPr lang="en-US" sz="4800" b="1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sp>
        <p:nvSpPr>
          <p:cNvPr id="6" name="TextBox 5">
            <a:extLst>
              <a:ext uri="{FF2B5EF4-FFF2-40B4-BE49-F238E27FC236}">
                <a16:creationId xmlns:a16="http://schemas.microsoft.com/office/drawing/2014/main" id="{B2F3495B-DFEE-A7BD-E294-D9D0AB52C79D}"/>
              </a:ext>
            </a:extLst>
          </p:cNvPr>
          <p:cNvSpPr txBox="1"/>
          <p:nvPr/>
        </p:nvSpPr>
        <p:spPr>
          <a:xfrm>
            <a:off x="2104028" y="165334"/>
            <a:ext cx="7988968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sz="8000" b="1" i="1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Espíritu </a:t>
            </a:r>
            <a:r>
              <a:rPr kumimoji="0" lang="en-US" sz="8000" b="1" i="1" u="none" strike="noStrike" kern="1200" cap="none" spc="0" normalizeH="0" baseline="0" noProof="0" dirty="0" err="1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Apagado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7869101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/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/>
                                        <p:tgtEl>
                                          <p:spTgt spid="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2365C15-7F70-522B-430D-28369B3F9B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10832" y="-358346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4F30E6B5-DAFC-92CA-D266-03D35456FF2F}"/>
              </a:ext>
            </a:extLst>
          </p:cNvPr>
          <p:cNvSpPr txBox="1"/>
          <p:nvPr/>
        </p:nvSpPr>
        <p:spPr>
          <a:xfrm>
            <a:off x="558092" y="3153748"/>
            <a:ext cx="11632198" cy="427809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12763" lvl="0" indent="-512763">
              <a:spcAft>
                <a:spcPts val="1200"/>
              </a:spcAft>
            </a:pPr>
            <a:r>
              <a:rPr lang="en-US" sz="4400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Mal. 3:14 </a:t>
            </a:r>
            <a:r>
              <a:rPr lang="en-US" sz="4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– “¿</a:t>
            </a:r>
            <a:r>
              <a:rPr lang="en-US" sz="4000" dirty="0" err="1">
                <a:solidFill>
                  <a:srgbClr val="FFC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Qué</a:t>
            </a:r>
            <a:r>
              <a:rPr lang="en-US" sz="4000" dirty="0">
                <a:solidFill>
                  <a:srgbClr val="FFC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000" dirty="0" err="1">
                <a:solidFill>
                  <a:srgbClr val="FFC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aprovecha</a:t>
            </a:r>
            <a:r>
              <a:rPr lang="en-US" sz="4000" dirty="0">
                <a:solidFill>
                  <a:srgbClr val="FFC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que </a:t>
            </a:r>
            <a:r>
              <a:rPr lang="en-US" sz="40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guardemos</a:t>
            </a:r>
            <a:r>
              <a:rPr lang="en-US" sz="4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0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su</a:t>
            </a:r>
            <a:r>
              <a:rPr lang="en-US" sz="4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ley?”</a:t>
            </a:r>
          </a:p>
          <a:p>
            <a:pPr marL="512763" lvl="0" indent="-512763">
              <a:spcAft>
                <a:spcPts val="1200"/>
              </a:spcAft>
            </a:pPr>
            <a:r>
              <a:rPr lang="en-US" sz="4400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1:12</a:t>
            </a:r>
            <a:r>
              <a:rPr lang="en-US" sz="4800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– </a:t>
            </a:r>
            <a:r>
              <a:rPr lang="en-US" sz="4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“</a:t>
            </a:r>
            <a:r>
              <a:rPr lang="en-US" sz="4000" dirty="0" err="1">
                <a:solidFill>
                  <a:srgbClr val="FFC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Inmunda</a:t>
            </a:r>
            <a:r>
              <a:rPr lang="en-US" sz="4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es la mesa de </a:t>
            </a:r>
            <a:r>
              <a:rPr lang="en-US" sz="40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Jehová</a:t>
            </a:r>
            <a:r>
              <a:rPr lang="en-US" sz="4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”, </a:t>
            </a:r>
            <a:br>
              <a:rPr lang="en-US" sz="4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4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“Su </a:t>
            </a:r>
            <a:r>
              <a:rPr lang="en-US" sz="40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alimento</a:t>
            </a:r>
            <a:r>
              <a:rPr lang="en-US" sz="4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es </a:t>
            </a:r>
            <a:r>
              <a:rPr lang="en-US" sz="4000" dirty="0" err="1">
                <a:solidFill>
                  <a:srgbClr val="FFC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despreciable</a:t>
            </a:r>
            <a:r>
              <a:rPr lang="en-US" sz="4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”. </a:t>
            </a:r>
            <a:br>
              <a:rPr lang="en-US" sz="4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4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“¡Oh, </a:t>
            </a:r>
            <a:r>
              <a:rPr lang="en-US" sz="40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qué</a:t>
            </a:r>
            <a:r>
              <a:rPr lang="en-US" sz="4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000" dirty="0" err="1">
                <a:solidFill>
                  <a:srgbClr val="FFC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fastidio</a:t>
            </a:r>
            <a:r>
              <a:rPr lang="en-US" sz="4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es </a:t>
            </a:r>
            <a:r>
              <a:rPr lang="en-US" sz="40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esto</a:t>
            </a:r>
            <a:r>
              <a:rPr lang="en-US" sz="4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!” </a:t>
            </a:r>
            <a:br>
              <a:rPr lang="en-US" sz="4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4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... y </a:t>
            </a:r>
            <a:r>
              <a:rPr lang="en-US" sz="4000" b="1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me</a:t>
            </a:r>
            <a:r>
              <a:rPr lang="en-US" sz="4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0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despreciáis</a:t>
            </a:r>
            <a:r>
              <a:rPr lang="en-US" sz="4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4000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dice </a:t>
            </a:r>
            <a:r>
              <a:rPr lang="en-US" sz="4000" dirty="0" err="1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Jehová</a:t>
            </a:r>
            <a:r>
              <a:rPr lang="en-US" sz="4000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de </a:t>
            </a:r>
            <a:r>
              <a:rPr lang="en-US" sz="4000" dirty="0" err="1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los</a:t>
            </a:r>
            <a:r>
              <a:rPr lang="en-US" sz="4000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000" dirty="0" err="1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ejércitos</a:t>
            </a:r>
            <a:r>
              <a:rPr lang="en-US" sz="4000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914400" lvl="0" indent="-914400">
              <a:spcAft>
                <a:spcPts val="1200"/>
              </a:spcAft>
              <a:buFont typeface="Wingdings" panose="05000000000000000000" pitchFamily="2" charset="2"/>
              <a:buChar char="n"/>
            </a:pPr>
            <a:endParaRPr lang="en-US" sz="4000" dirty="0">
              <a:solidFill>
                <a:srgbClr val="FFFF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09B07213-1B50-A668-A380-2A675EC83DDB}"/>
              </a:ext>
            </a:extLst>
          </p:cNvPr>
          <p:cNvSpPr txBox="1">
            <a:spLocks noChangeArrowheads="1"/>
          </p:cNvSpPr>
          <p:nvPr/>
        </p:nvSpPr>
        <p:spPr bwMode="auto">
          <a:xfrm rot="20137674">
            <a:off x="767604" y="325137"/>
            <a:ext cx="930333" cy="12163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defRPr>
            </a:lvl9pPr>
          </a:lstStyle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sz="6000" i="1" dirty="0">
                <a:solidFill>
                  <a:schemeClr val="accent4"/>
                </a:solidFill>
                <a:effectLst/>
                <a:latin typeface="Tahoma"/>
              </a:rPr>
              <a:t>2.</a:t>
            </a:r>
            <a:endParaRPr kumimoji="0" lang="en-US" altLang="en-US" sz="6000" i="1" u="none" strike="noStrike" kern="1200" cap="none" spc="0" normalizeH="0" baseline="0" noProof="0" dirty="0">
              <a:ln>
                <a:noFill/>
              </a:ln>
              <a:solidFill>
                <a:schemeClr val="accent4"/>
              </a:solidFill>
              <a:effectLst/>
              <a:uLnTx/>
              <a:uFillTx/>
              <a:latin typeface="Tahoma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29ECE8A-D915-58B1-65E7-34341F31F761}"/>
              </a:ext>
            </a:extLst>
          </p:cNvPr>
          <p:cNvSpPr txBox="1"/>
          <p:nvPr/>
        </p:nvSpPr>
        <p:spPr>
          <a:xfrm>
            <a:off x="1090264" y="1553053"/>
            <a:ext cx="9953786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4400" dirty="0" err="1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Ilust</a:t>
            </a:r>
            <a:r>
              <a:rPr lang="en-US" sz="440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.: </a:t>
            </a:r>
            <a:r>
              <a:rPr lang="en-US" sz="4400" i="1" dirty="0">
                <a:solidFill>
                  <a:schemeClr val="accent1">
                    <a:lumMod val="60000"/>
                    <a:lumOff val="4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 </a:t>
            </a:r>
            <a:r>
              <a:rPr lang="en-US" sz="4400" i="1" dirty="0" err="1">
                <a:solidFill>
                  <a:schemeClr val="accent1">
                    <a:lumMod val="60000"/>
                    <a:lumOff val="4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viejita</a:t>
            </a:r>
            <a:r>
              <a:rPr lang="en-US" sz="4400" i="1" dirty="0">
                <a:solidFill>
                  <a:schemeClr val="accent1">
                    <a:lumMod val="60000"/>
                    <a:lumOff val="4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de 30 kg no </a:t>
            </a:r>
            <a:r>
              <a:rPr lang="en-US" sz="4400" i="1" dirty="0" err="1">
                <a:solidFill>
                  <a:schemeClr val="accent1">
                    <a:lumMod val="60000"/>
                    <a:lumOff val="4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tuvo</a:t>
            </a:r>
            <a:r>
              <a:rPr lang="en-US" sz="4400" i="1" dirty="0">
                <a:solidFill>
                  <a:schemeClr val="accent1">
                    <a:lumMod val="60000"/>
                    <a:lumOff val="4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400" i="1" dirty="0" err="1">
                <a:solidFill>
                  <a:schemeClr val="accent1">
                    <a:lumMod val="60000"/>
                    <a:lumOff val="4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apetito</a:t>
            </a:r>
            <a:r>
              <a:rPr lang="en-US" sz="4400" i="1" dirty="0">
                <a:solidFill>
                  <a:schemeClr val="accent1">
                    <a:lumMod val="60000"/>
                    <a:lumOff val="4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; </a:t>
            </a:r>
            <a:r>
              <a:rPr lang="en-US" sz="4400" i="1" dirty="0" err="1">
                <a:solidFill>
                  <a:schemeClr val="accent1">
                    <a:lumMod val="60000"/>
                    <a:lumOff val="4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despreciaba</a:t>
            </a:r>
            <a:r>
              <a:rPr lang="en-US" sz="4400" i="1" dirty="0">
                <a:solidFill>
                  <a:schemeClr val="accent1">
                    <a:lumMod val="60000"/>
                    <a:lumOff val="4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y </a:t>
            </a:r>
            <a:r>
              <a:rPr lang="en-US" sz="4400" i="1" dirty="0" err="1">
                <a:solidFill>
                  <a:schemeClr val="accent1">
                    <a:lumMod val="60000"/>
                    <a:lumOff val="4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rehusaba</a:t>
            </a:r>
            <a:r>
              <a:rPr lang="en-US" sz="4400" i="1" dirty="0">
                <a:solidFill>
                  <a:schemeClr val="accent1">
                    <a:lumMod val="60000"/>
                    <a:lumOff val="4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la comida.</a:t>
            </a:r>
            <a:endParaRPr lang="en-US" i="1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188BE77-B76A-8EE1-7209-5569D50838D1}"/>
              </a:ext>
            </a:extLst>
          </p:cNvPr>
          <p:cNvSpPr txBox="1"/>
          <p:nvPr/>
        </p:nvSpPr>
        <p:spPr>
          <a:xfrm>
            <a:off x="2104028" y="165334"/>
            <a:ext cx="7988968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sz="8000" b="1" i="1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Corazón </a:t>
            </a:r>
            <a:r>
              <a:rPr kumimoji="0" lang="en-US" sz="8000" b="1" i="1" u="none" strike="noStrike" kern="1200" cap="none" spc="0" normalizeH="0" baseline="0" noProof="0" dirty="0" err="1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Vacío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9799334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/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A792BEB-E54C-C229-1BF2-C965FC4DEF7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0138BC55-525A-DCB6-07EB-4A13F655AE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10832" y="-358346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B2ADE98A-F4AC-1F29-E83F-6D3B4DE7889D}"/>
              </a:ext>
            </a:extLst>
          </p:cNvPr>
          <p:cNvSpPr txBox="1"/>
          <p:nvPr/>
        </p:nvSpPr>
        <p:spPr>
          <a:xfrm>
            <a:off x="558092" y="2329613"/>
            <a:ext cx="10975540" cy="449353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914400" lvl="0" indent="-914400">
              <a:spcAft>
                <a:spcPts val="1200"/>
              </a:spcAft>
            </a:pPr>
            <a:r>
              <a:rPr lang="en-US" sz="4400" i="1" dirty="0">
                <a:solidFill>
                  <a:schemeClr val="accent1">
                    <a:lumMod val="60000"/>
                    <a:lumOff val="4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¡Coma! </a:t>
            </a:r>
            <a:r>
              <a:rPr lang="en-US" sz="4400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--</a:t>
            </a:r>
            <a:r>
              <a:rPr lang="en-US" sz="4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400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Mateo 5:6 </a:t>
            </a:r>
            <a:r>
              <a:rPr lang="en-US" sz="4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– “</a:t>
            </a:r>
            <a:r>
              <a:rPr lang="en-US" sz="4000" dirty="0" err="1">
                <a:solidFill>
                  <a:srgbClr val="FFC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Hambre</a:t>
            </a:r>
            <a:r>
              <a:rPr lang="en-US" sz="4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y sed de </a:t>
            </a:r>
            <a:r>
              <a:rPr lang="en-US" sz="40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justicia</a:t>
            </a:r>
            <a:r>
              <a:rPr lang="en-US" sz="4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”</a:t>
            </a:r>
          </a:p>
          <a:p>
            <a:pPr marL="914400" indent="-914400">
              <a:spcAft>
                <a:spcPts val="1200"/>
              </a:spcAft>
            </a:pPr>
            <a:r>
              <a:rPr lang="en-US" sz="4400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-- Salmos 1:2</a:t>
            </a:r>
            <a:r>
              <a:rPr lang="en-US" sz="4000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– “En la ley de </a:t>
            </a:r>
            <a:r>
              <a:rPr lang="en-US" sz="40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Jehová</a:t>
            </a:r>
            <a:r>
              <a:rPr lang="en-US" sz="4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0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está</a:t>
            </a:r>
            <a:r>
              <a:rPr lang="en-US" sz="4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0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su</a:t>
            </a:r>
            <a:r>
              <a:rPr lang="en-US" sz="4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000" dirty="0" err="1">
                <a:solidFill>
                  <a:srgbClr val="FFC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delicia</a:t>
            </a:r>
            <a:r>
              <a:rPr lang="en-US" sz="4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y </a:t>
            </a:r>
            <a:r>
              <a:rPr lang="en-US" sz="40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en</a:t>
            </a:r>
            <a:r>
              <a:rPr lang="en-US" sz="4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0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su</a:t>
            </a:r>
            <a:r>
              <a:rPr lang="en-US" sz="4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ley </a:t>
            </a:r>
            <a:r>
              <a:rPr lang="en-US" sz="4000" dirty="0" err="1">
                <a:solidFill>
                  <a:srgbClr val="FFC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medita</a:t>
            </a:r>
            <a:r>
              <a:rPr lang="en-US" sz="4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de día y de </a:t>
            </a:r>
            <a:r>
              <a:rPr lang="en-US" sz="40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noche</a:t>
            </a:r>
            <a:r>
              <a:rPr lang="en-US" sz="4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.”</a:t>
            </a:r>
          </a:p>
          <a:p>
            <a:pPr marL="914400" indent="-914400">
              <a:spcAft>
                <a:spcPts val="1200"/>
              </a:spcAft>
            </a:pPr>
            <a:r>
              <a:rPr lang="en-US" sz="4400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-- Sal. 133:1</a:t>
            </a:r>
            <a:r>
              <a:rPr lang="en-US" sz="4000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– </a:t>
            </a:r>
            <a:r>
              <a:rPr lang="en-US" sz="4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“</a:t>
            </a:r>
            <a:r>
              <a:rPr lang="en-US" sz="40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Mirad</a:t>
            </a:r>
            <a:r>
              <a:rPr lang="en-US" sz="4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0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cuán</a:t>
            </a:r>
            <a:r>
              <a:rPr lang="en-US" sz="4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bueno y </a:t>
            </a:r>
            <a:r>
              <a:rPr lang="en-US" sz="40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cuán</a:t>
            </a:r>
            <a:r>
              <a:rPr lang="en-US" sz="4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000" dirty="0" err="1">
                <a:solidFill>
                  <a:srgbClr val="FFC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delicioso</a:t>
            </a:r>
            <a:r>
              <a:rPr lang="en-US" sz="4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es </a:t>
            </a:r>
            <a:r>
              <a:rPr lang="en-US" sz="4000" dirty="0" err="1">
                <a:solidFill>
                  <a:srgbClr val="FFC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habitar</a:t>
            </a:r>
            <a:r>
              <a:rPr lang="en-US" sz="4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0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los</a:t>
            </a:r>
            <a:r>
              <a:rPr lang="en-US" sz="4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0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hermanos</a:t>
            </a:r>
            <a:r>
              <a:rPr lang="en-US" sz="4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000" dirty="0" err="1">
                <a:solidFill>
                  <a:srgbClr val="FFC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juntos</a:t>
            </a:r>
            <a:r>
              <a:rPr lang="en-US" sz="4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0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en</a:t>
            </a:r>
            <a:r>
              <a:rPr lang="en-US" sz="4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0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armonía</a:t>
            </a:r>
            <a:r>
              <a:rPr lang="en-US" sz="4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.”</a:t>
            </a:r>
          </a:p>
          <a:p>
            <a:pPr marL="914400" indent="-914400">
              <a:spcAft>
                <a:spcPts val="1200"/>
              </a:spcAft>
            </a:pPr>
            <a:r>
              <a:rPr lang="en-US" sz="4400" i="1" dirty="0">
                <a:solidFill>
                  <a:schemeClr val="accent1">
                    <a:lumMod val="60000"/>
                    <a:lumOff val="4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Luego, la </a:t>
            </a:r>
            <a:r>
              <a:rPr lang="en-US" sz="4400" i="1" dirty="0" err="1">
                <a:solidFill>
                  <a:schemeClr val="accent1">
                    <a:lumMod val="60000"/>
                    <a:lumOff val="4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viejita</a:t>
            </a:r>
            <a:r>
              <a:rPr lang="en-US" sz="4400" i="1" dirty="0">
                <a:solidFill>
                  <a:schemeClr val="accent1">
                    <a:lumMod val="60000"/>
                    <a:lumOff val="4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400" i="1" dirty="0" err="1">
                <a:solidFill>
                  <a:schemeClr val="accent1">
                    <a:lumMod val="60000"/>
                    <a:lumOff val="4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tuvo</a:t>
            </a:r>
            <a:r>
              <a:rPr lang="en-US" sz="4400" i="1" dirty="0">
                <a:solidFill>
                  <a:schemeClr val="accent1">
                    <a:lumMod val="60000"/>
                    <a:lumOff val="4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¡</a:t>
            </a:r>
            <a:r>
              <a:rPr lang="en-US" sz="4400" i="1" dirty="0" err="1">
                <a:solidFill>
                  <a:schemeClr val="accent1">
                    <a:lumMod val="60000"/>
                    <a:lumOff val="4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una</a:t>
            </a:r>
            <a:r>
              <a:rPr lang="en-US" sz="4400" i="1" dirty="0">
                <a:solidFill>
                  <a:schemeClr val="accent1">
                    <a:lumMod val="60000"/>
                    <a:lumOff val="4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400" i="1" dirty="0" err="1">
                <a:solidFill>
                  <a:schemeClr val="accent1">
                    <a:lumMod val="60000"/>
                    <a:lumOff val="4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buena</a:t>
            </a:r>
            <a:r>
              <a:rPr lang="en-US" sz="4400" i="1" dirty="0">
                <a:solidFill>
                  <a:schemeClr val="accent1">
                    <a:lumMod val="60000"/>
                    <a:lumOff val="4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400" i="1" dirty="0" err="1">
                <a:solidFill>
                  <a:schemeClr val="accent1">
                    <a:lumMod val="60000"/>
                    <a:lumOff val="4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pancita</a:t>
            </a:r>
            <a:r>
              <a:rPr lang="en-US" sz="4400" i="1" dirty="0">
                <a:solidFill>
                  <a:schemeClr val="accent1">
                    <a:lumMod val="60000"/>
                    <a:lumOff val="4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!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60C949DF-B5FC-3D4E-7489-F20CDF049157}"/>
              </a:ext>
            </a:extLst>
          </p:cNvPr>
          <p:cNvSpPr txBox="1">
            <a:spLocks noChangeArrowheads="1"/>
          </p:cNvSpPr>
          <p:nvPr/>
        </p:nvSpPr>
        <p:spPr bwMode="auto">
          <a:xfrm rot="20137674">
            <a:off x="767604" y="325137"/>
            <a:ext cx="930333" cy="12163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defRPr>
            </a:lvl9pPr>
          </a:lstStyle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sz="6000" i="1" dirty="0">
                <a:solidFill>
                  <a:schemeClr val="accent4"/>
                </a:solidFill>
                <a:effectLst/>
                <a:latin typeface="Tahoma"/>
              </a:rPr>
              <a:t>2.</a:t>
            </a:r>
            <a:endParaRPr kumimoji="0" lang="en-US" altLang="en-US" sz="6000" i="1" u="none" strike="noStrike" kern="1200" cap="none" spc="0" normalizeH="0" baseline="0" noProof="0" dirty="0">
              <a:ln>
                <a:noFill/>
              </a:ln>
              <a:solidFill>
                <a:schemeClr val="accent4"/>
              </a:solidFill>
              <a:effectLst/>
              <a:uLnTx/>
              <a:uFillTx/>
              <a:latin typeface="Tahoma"/>
            </a:endParaRP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7F13671A-EDC7-9407-F491-F6DF581AA9D8}"/>
              </a:ext>
            </a:extLst>
          </p:cNvPr>
          <p:cNvGrpSpPr/>
          <p:nvPr/>
        </p:nvGrpSpPr>
        <p:grpSpPr>
          <a:xfrm>
            <a:off x="3708973" y="1414377"/>
            <a:ext cx="4872397" cy="1121428"/>
            <a:chOff x="2965261" y="1307497"/>
            <a:chExt cx="4872397" cy="1121428"/>
          </a:xfrm>
        </p:grpSpPr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id="{7D55BF9B-5D0D-DCF8-A6D6-610E75E1057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965261" y="1307497"/>
              <a:ext cx="494799" cy="855465"/>
            </a:xfrm>
            <a:prstGeom prst="rect">
              <a:avLst/>
            </a:prstGeom>
          </p:spPr>
        </p:pic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B611FEE2-BA77-B79E-2C87-D7116C33CDB0}"/>
                </a:ext>
              </a:extLst>
            </p:cNvPr>
            <p:cNvSpPr txBox="1"/>
            <p:nvPr/>
          </p:nvSpPr>
          <p:spPr>
            <a:xfrm>
              <a:off x="3384005" y="1413262"/>
              <a:ext cx="4453653" cy="1015663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914400" indent="-914400">
                <a:spcAft>
                  <a:spcPts val="1200"/>
                </a:spcAft>
              </a:pPr>
              <a:r>
                <a:rPr lang="en-US" sz="6000" b="1" dirty="0">
                  <a:solidFill>
                    <a:srgbClr val="FFFF0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El Remedio</a:t>
              </a:r>
              <a:endParaRPr lang="en-US" sz="4800" b="1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sp>
        <p:nvSpPr>
          <p:cNvPr id="11" name="TextBox 10">
            <a:extLst>
              <a:ext uri="{FF2B5EF4-FFF2-40B4-BE49-F238E27FC236}">
                <a16:creationId xmlns:a16="http://schemas.microsoft.com/office/drawing/2014/main" id="{FE1F159B-905E-B891-C774-057BFB4C70D9}"/>
              </a:ext>
            </a:extLst>
          </p:cNvPr>
          <p:cNvSpPr txBox="1"/>
          <p:nvPr/>
        </p:nvSpPr>
        <p:spPr>
          <a:xfrm>
            <a:off x="2104028" y="165334"/>
            <a:ext cx="7988968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sz="8000" b="1" i="1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Corazón </a:t>
            </a:r>
            <a:r>
              <a:rPr kumimoji="0" lang="en-US" sz="8000" b="1" i="1" u="none" strike="noStrike" kern="1200" cap="none" spc="0" normalizeH="0" baseline="0" noProof="0" dirty="0" err="1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Vacío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0204714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/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/>
                                        <p:tgtEl>
                                          <p:spTgt spid="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2365C15-7F70-522B-430D-28369B3F9B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10832" y="-358346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4F30E6B5-DAFC-92CA-D266-03D35456FF2F}"/>
              </a:ext>
            </a:extLst>
          </p:cNvPr>
          <p:cNvSpPr txBox="1"/>
          <p:nvPr/>
        </p:nvSpPr>
        <p:spPr>
          <a:xfrm rot="10800000">
            <a:off x="265484" y="1546944"/>
            <a:ext cx="11632198" cy="49552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914400" indent="-914400">
              <a:spcAft>
                <a:spcPts val="1200"/>
              </a:spcAft>
            </a:pPr>
            <a:r>
              <a:rPr lang="en-US" sz="4400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-- </a:t>
            </a:r>
            <a:r>
              <a:rPr lang="en-US" sz="4400" dirty="0" err="1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Malaquías</a:t>
            </a:r>
            <a:r>
              <a:rPr lang="en-US" sz="4400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2:17</a:t>
            </a:r>
            <a:r>
              <a:rPr lang="en-US" sz="40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– “</a:t>
            </a:r>
            <a:r>
              <a:rPr lang="en-US" sz="40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Cualquiera</a:t>
            </a:r>
            <a:r>
              <a:rPr lang="en-US" sz="40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que </a:t>
            </a:r>
            <a:r>
              <a:rPr lang="en-US" sz="40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hace</a:t>
            </a:r>
            <a:r>
              <a:rPr lang="en-US" sz="40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000" dirty="0">
                <a:solidFill>
                  <a:srgbClr val="FFC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mal </a:t>
            </a:r>
            <a:r>
              <a:rPr lang="en-US" sz="4000" dirty="0" err="1">
                <a:solidFill>
                  <a:srgbClr val="FFC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agrada</a:t>
            </a:r>
            <a:r>
              <a:rPr lang="en-US" sz="4000" dirty="0">
                <a:solidFill>
                  <a:srgbClr val="FFC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0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 </a:t>
            </a:r>
            <a:r>
              <a:rPr lang="en-US" sz="40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Jehová</a:t>
            </a:r>
            <a:r>
              <a:rPr lang="en-US" sz="40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.”</a:t>
            </a:r>
            <a:endParaRPr lang="en-US" sz="4000" dirty="0">
              <a:solidFill>
                <a:srgbClr val="FFFF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914400" indent="-914400">
              <a:spcAft>
                <a:spcPts val="1200"/>
              </a:spcAft>
            </a:pPr>
            <a:r>
              <a:rPr lang="en-US" sz="4400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-- Isaías 5:20 </a:t>
            </a:r>
            <a:r>
              <a:rPr lang="en-US" sz="40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– “A lo </a:t>
            </a:r>
            <a:r>
              <a:rPr lang="en-US" sz="40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malo</a:t>
            </a:r>
            <a:r>
              <a:rPr lang="en-US" sz="40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0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dicen</a:t>
            </a:r>
            <a:r>
              <a:rPr lang="en-US" sz="40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bueno, </a:t>
            </a:r>
            <a:br>
              <a:rPr lang="en-US" sz="40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40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y a lo </a:t>
            </a:r>
            <a:r>
              <a:rPr lang="en-US" sz="4000" dirty="0">
                <a:solidFill>
                  <a:srgbClr val="FFC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bueno </a:t>
            </a:r>
            <a:r>
              <a:rPr lang="en-US" sz="4000" dirty="0" err="1">
                <a:solidFill>
                  <a:srgbClr val="FFC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malo</a:t>
            </a:r>
            <a:r>
              <a:rPr lang="en-US" sz="40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.”</a:t>
            </a:r>
          </a:p>
          <a:p>
            <a:pPr marL="914400" indent="-914400">
              <a:spcAft>
                <a:spcPts val="1200"/>
              </a:spcAft>
            </a:pPr>
            <a:r>
              <a:rPr lang="en-US" sz="4400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--</a:t>
            </a:r>
            <a:r>
              <a:rPr lang="en-US" sz="4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400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 Samuel 15:13, 15, 30</a:t>
            </a:r>
            <a:r>
              <a:rPr lang="en-US" sz="4800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0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– Saúl, “</a:t>
            </a:r>
            <a:r>
              <a:rPr lang="en-US" sz="40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Yo</a:t>
            </a:r>
            <a:r>
              <a:rPr lang="en-US" sz="40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000" dirty="0">
                <a:solidFill>
                  <a:srgbClr val="FFC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he </a:t>
            </a:r>
            <a:r>
              <a:rPr lang="en-US" sz="4000" dirty="0" err="1">
                <a:solidFill>
                  <a:srgbClr val="FFC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cumplido</a:t>
            </a:r>
            <a:r>
              <a:rPr lang="en-US" sz="4000" dirty="0">
                <a:solidFill>
                  <a:srgbClr val="FFC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0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la palabra de </a:t>
            </a:r>
            <a:r>
              <a:rPr lang="en-US" sz="40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Jehová</a:t>
            </a:r>
            <a:r>
              <a:rPr lang="en-US" sz="40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.” “</a:t>
            </a:r>
            <a:r>
              <a:rPr lang="en-US" sz="4000" dirty="0">
                <a:solidFill>
                  <a:srgbClr val="FFC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El pueblo </a:t>
            </a:r>
            <a:r>
              <a:rPr lang="en-US" sz="40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perdonó</a:t>
            </a:r>
            <a:r>
              <a:rPr lang="en-US" sz="40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... para </a:t>
            </a:r>
            <a:r>
              <a:rPr lang="en-US" sz="40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sacrificarlas</a:t>
            </a:r>
            <a:r>
              <a:rPr lang="en-US" sz="40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 </a:t>
            </a:r>
            <a:r>
              <a:rPr lang="en-US" sz="4000" dirty="0" err="1">
                <a:solidFill>
                  <a:srgbClr val="FFC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tu</a:t>
            </a:r>
            <a:r>
              <a:rPr lang="en-US" sz="4000" dirty="0">
                <a:solidFill>
                  <a:srgbClr val="FFC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Dios</a:t>
            </a:r>
            <a:r>
              <a:rPr lang="en-US" sz="40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.” “</a:t>
            </a:r>
            <a:r>
              <a:rPr lang="en-US" sz="40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Yo</a:t>
            </a:r>
            <a:r>
              <a:rPr lang="en-US" sz="40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he </a:t>
            </a:r>
            <a:r>
              <a:rPr lang="en-US" sz="40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pecado</a:t>
            </a:r>
            <a:r>
              <a:rPr lang="en-US" sz="40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; </a:t>
            </a:r>
            <a:r>
              <a:rPr lang="en-US" sz="4000" dirty="0" err="1">
                <a:solidFill>
                  <a:srgbClr val="FFC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pero</a:t>
            </a:r>
            <a:r>
              <a:rPr lang="en-US" sz="40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....”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09B07213-1B50-A668-A380-2A675EC83DDB}"/>
              </a:ext>
            </a:extLst>
          </p:cNvPr>
          <p:cNvSpPr txBox="1">
            <a:spLocks noChangeArrowheads="1"/>
          </p:cNvSpPr>
          <p:nvPr/>
        </p:nvSpPr>
        <p:spPr bwMode="auto">
          <a:xfrm rot="20137674">
            <a:off x="767604" y="325137"/>
            <a:ext cx="930333" cy="12163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defRPr>
            </a:lvl9pPr>
          </a:lstStyle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sz="6000" i="1" dirty="0">
                <a:solidFill>
                  <a:schemeClr val="accent4"/>
                </a:solidFill>
                <a:effectLst/>
                <a:latin typeface="Tahoma"/>
              </a:rPr>
              <a:t>3.</a:t>
            </a:r>
            <a:endParaRPr kumimoji="0" lang="en-US" altLang="en-US" sz="6000" i="1" u="none" strike="noStrike" kern="1200" cap="none" spc="0" normalizeH="0" baseline="0" noProof="0" dirty="0">
              <a:ln>
                <a:noFill/>
              </a:ln>
              <a:solidFill>
                <a:schemeClr val="accent4"/>
              </a:solidFill>
              <a:effectLst/>
              <a:uLnTx/>
              <a:uFillTx/>
              <a:latin typeface="Tahoma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2466B4F-4F8D-C9A2-F292-75EC8349ECF3}"/>
              </a:ext>
            </a:extLst>
          </p:cNvPr>
          <p:cNvSpPr txBox="1"/>
          <p:nvPr/>
        </p:nvSpPr>
        <p:spPr>
          <a:xfrm>
            <a:off x="2104028" y="165334"/>
            <a:ext cx="7988968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sz="8000" b="1" i="1" u="none" strike="noStrike" kern="1200" cap="none" spc="0" normalizeH="0" baseline="0" noProof="0" dirty="0" err="1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Concepto</a:t>
            </a:r>
            <a:r>
              <a:rPr kumimoji="0" lang="en-US" sz="8000" b="1" i="1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0" lang="en-US" sz="8000" b="1" i="1" u="none" strike="noStrike" kern="1200" cap="none" spc="0" normalizeH="0" baseline="0" noProof="0" dirty="0" err="1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Torcido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9697065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/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/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9F34D43-416F-39FD-C368-00D9E115E56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B0BB484A-D86F-BF12-E3C6-527F81AE65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10832" y="-358346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10865086-7D24-A88C-E876-6722E9E51F64}"/>
              </a:ext>
            </a:extLst>
          </p:cNvPr>
          <p:cNvSpPr txBox="1"/>
          <p:nvPr/>
        </p:nvSpPr>
        <p:spPr>
          <a:xfrm>
            <a:off x="558092" y="2795120"/>
            <a:ext cx="11632198" cy="243143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914400" indent="-914400">
              <a:spcAft>
                <a:spcPts val="1200"/>
              </a:spcAft>
            </a:pPr>
            <a:r>
              <a:rPr lang="en-US" sz="4400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-- 2 Sam. 12:13</a:t>
            </a:r>
            <a:r>
              <a:rPr lang="en-US" sz="4000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– David, “</a:t>
            </a:r>
            <a:r>
              <a:rPr lang="en-US" sz="4000" dirty="0">
                <a:solidFill>
                  <a:srgbClr val="FFC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He </a:t>
            </a:r>
            <a:r>
              <a:rPr lang="en-US" sz="4000" dirty="0" err="1">
                <a:solidFill>
                  <a:srgbClr val="FFC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pecado</a:t>
            </a:r>
            <a:r>
              <a:rPr lang="en-US" sz="4000" dirty="0">
                <a:solidFill>
                  <a:srgbClr val="FFC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contra </a:t>
            </a:r>
            <a:r>
              <a:rPr lang="en-US" sz="40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Jehová</a:t>
            </a:r>
            <a:r>
              <a:rPr lang="en-US" sz="4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.”</a:t>
            </a:r>
          </a:p>
          <a:p>
            <a:pPr marL="914400" indent="-914400">
              <a:spcAft>
                <a:spcPts val="1200"/>
              </a:spcAft>
            </a:pPr>
            <a:r>
              <a:rPr lang="en-US" sz="4400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-- Mateo 5:4</a:t>
            </a:r>
            <a:r>
              <a:rPr lang="en-US" sz="4000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– “</a:t>
            </a:r>
            <a:r>
              <a:rPr lang="en-US" sz="40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Bienaventurados</a:t>
            </a:r>
            <a:r>
              <a:rPr lang="en-US" sz="4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0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los</a:t>
            </a:r>
            <a:r>
              <a:rPr lang="en-US" sz="4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que </a:t>
            </a:r>
            <a:r>
              <a:rPr lang="en-US" sz="4000" dirty="0" err="1">
                <a:solidFill>
                  <a:srgbClr val="FFC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lloran</a:t>
            </a:r>
            <a:r>
              <a:rPr lang="en-US" sz="4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.” </a:t>
            </a:r>
          </a:p>
          <a:p>
            <a:pPr marL="914400" indent="-914400">
              <a:spcAft>
                <a:spcPts val="1200"/>
              </a:spcAft>
            </a:pPr>
            <a:r>
              <a:rPr lang="en-US" sz="4400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-- 2 Cor. 7:10</a:t>
            </a:r>
            <a:r>
              <a:rPr lang="en-US" sz="4000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– “La </a:t>
            </a:r>
            <a:r>
              <a:rPr lang="en-US" sz="4000" dirty="0">
                <a:solidFill>
                  <a:srgbClr val="FFC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tristeza</a:t>
            </a:r>
            <a:r>
              <a:rPr lang="en-US" sz="4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que es </a:t>
            </a:r>
            <a:r>
              <a:rPr lang="en-US" sz="4000" dirty="0" err="1">
                <a:solidFill>
                  <a:srgbClr val="FFC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según</a:t>
            </a:r>
            <a:r>
              <a:rPr lang="en-US" sz="4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000" dirty="0">
                <a:solidFill>
                  <a:srgbClr val="FFC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Dios</a:t>
            </a:r>
            <a:r>
              <a:rPr lang="en-US" sz="4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”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F2AA4BD5-5EC0-8609-1D25-5E36579203AF}"/>
              </a:ext>
            </a:extLst>
          </p:cNvPr>
          <p:cNvSpPr txBox="1">
            <a:spLocks noChangeArrowheads="1"/>
          </p:cNvSpPr>
          <p:nvPr/>
        </p:nvSpPr>
        <p:spPr bwMode="auto">
          <a:xfrm rot="20137674">
            <a:off x="767604" y="325137"/>
            <a:ext cx="930333" cy="12163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defRPr>
            </a:lvl9pPr>
          </a:lstStyle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sz="6000" i="1" dirty="0">
                <a:solidFill>
                  <a:schemeClr val="accent4"/>
                </a:solidFill>
                <a:effectLst/>
                <a:latin typeface="Tahoma"/>
              </a:rPr>
              <a:t>3.</a:t>
            </a:r>
            <a:endParaRPr kumimoji="0" lang="en-US" altLang="en-US" sz="6000" i="1" u="none" strike="noStrike" kern="1200" cap="none" spc="0" normalizeH="0" baseline="0" noProof="0" dirty="0">
              <a:ln>
                <a:noFill/>
              </a:ln>
              <a:solidFill>
                <a:schemeClr val="accent4"/>
              </a:solidFill>
              <a:effectLst/>
              <a:uLnTx/>
              <a:uFillTx/>
              <a:latin typeface="Tahoma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A9D65D7-CCD8-AD86-B29E-8017257C554E}"/>
              </a:ext>
            </a:extLst>
          </p:cNvPr>
          <p:cNvSpPr txBox="1"/>
          <p:nvPr/>
        </p:nvSpPr>
        <p:spPr>
          <a:xfrm>
            <a:off x="2104028" y="165334"/>
            <a:ext cx="7988968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sz="8000" b="1" i="1" u="none" strike="noStrike" kern="1200" cap="none" spc="0" normalizeH="0" baseline="0" noProof="0" dirty="0" err="1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Concepto</a:t>
            </a:r>
            <a:r>
              <a:rPr kumimoji="0" lang="en-US" sz="8000" b="1" i="1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0" lang="en-US" sz="8000" b="1" i="1" u="none" strike="noStrike" kern="1200" cap="none" spc="0" normalizeH="0" baseline="0" noProof="0" dirty="0" err="1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Torcido</a:t>
            </a:r>
            <a:endParaRPr lang="en-US" sz="4000" dirty="0"/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44C6C583-EF55-5FEA-89FD-B59FA5BAACE6}"/>
              </a:ext>
            </a:extLst>
          </p:cNvPr>
          <p:cNvGrpSpPr/>
          <p:nvPr/>
        </p:nvGrpSpPr>
        <p:grpSpPr>
          <a:xfrm>
            <a:off x="3708973" y="1414377"/>
            <a:ext cx="4872397" cy="1121428"/>
            <a:chOff x="3708973" y="1414377"/>
            <a:chExt cx="4872397" cy="1121428"/>
          </a:xfrm>
        </p:grpSpPr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910A66DD-F848-F7C4-2DB6-FEF46CEA46A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3708973" y="1414377"/>
              <a:ext cx="494799" cy="855465"/>
            </a:xfrm>
            <a:prstGeom prst="rect">
              <a:avLst/>
            </a:prstGeom>
          </p:spPr>
        </p:pic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D1FEE18A-342E-429C-5ED8-87985A6D8F40}"/>
                </a:ext>
              </a:extLst>
            </p:cNvPr>
            <p:cNvSpPr txBox="1"/>
            <p:nvPr/>
          </p:nvSpPr>
          <p:spPr>
            <a:xfrm>
              <a:off x="4127717" y="1520142"/>
              <a:ext cx="4453653" cy="1015663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914400" indent="-914400">
                <a:spcAft>
                  <a:spcPts val="1200"/>
                </a:spcAft>
              </a:pPr>
              <a:r>
                <a:rPr lang="en-US" sz="6000" b="1" dirty="0">
                  <a:solidFill>
                    <a:srgbClr val="FFFF0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El Remedio</a:t>
              </a:r>
              <a:endParaRPr lang="en-US" sz="4800" b="1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6245502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/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2365C15-7F70-522B-430D-28369B3F9B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10832" y="-358346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4F30E6B5-DAFC-92CA-D266-03D35456FF2F}"/>
              </a:ext>
            </a:extLst>
          </p:cNvPr>
          <p:cNvSpPr txBox="1"/>
          <p:nvPr/>
        </p:nvSpPr>
        <p:spPr>
          <a:xfrm>
            <a:off x="558092" y="1510368"/>
            <a:ext cx="11632198" cy="510909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914400" indent="-914400">
              <a:spcAft>
                <a:spcPts val="1200"/>
              </a:spcAft>
            </a:pPr>
            <a:r>
              <a:rPr lang="en-US" sz="4400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--</a:t>
            </a:r>
            <a:r>
              <a:rPr lang="en-US" sz="4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400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Mateo 6:31 </a:t>
            </a:r>
            <a:r>
              <a:rPr lang="en-US" sz="4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– “¿</a:t>
            </a:r>
            <a:r>
              <a:rPr lang="en-US" sz="40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Qué</a:t>
            </a:r>
            <a:r>
              <a:rPr lang="en-US" sz="40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000" dirty="0" err="1">
                <a:solidFill>
                  <a:srgbClr val="FFC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comeremos</a:t>
            </a:r>
            <a:r>
              <a:rPr lang="en-US" sz="40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o </a:t>
            </a:r>
            <a:br>
              <a:rPr lang="en-US" sz="40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4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¿</a:t>
            </a:r>
            <a:r>
              <a:rPr lang="en-US" sz="40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qué</a:t>
            </a:r>
            <a:r>
              <a:rPr lang="en-US" sz="40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000" dirty="0" err="1">
                <a:solidFill>
                  <a:srgbClr val="FFC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beberemos</a:t>
            </a:r>
            <a:r>
              <a:rPr lang="en-US" sz="40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o </a:t>
            </a:r>
            <a:r>
              <a:rPr lang="en-US" sz="4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¿</a:t>
            </a:r>
            <a:r>
              <a:rPr lang="en-US" sz="40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qué</a:t>
            </a:r>
            <a:r>
              <a:rPr lang="en-US" sz="40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000" dirty="0" err="1">
                <a:solidFill>
                  <a:srgbClr val="FFC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vestiremos</a:t>
            </a:r>
            <a:r>
              <a:rPr lang="en-US" sz="40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?”</a:t>
            </a:r>
          </a:p>
          <a:p>
            <a:pPr marL="914400" indent="-914400">
              <a:spcAft>
                <a:spcPts val="1200"/>
              </a:spcAft>
            </a:pPr>
            <a:r>
              <a:rPr lang="en-US" sz="4400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-- Lucas 10:41 </a:t>
            </a:r>
            <a:r>
              <a:rPr lang="en-US" sz="40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– “Marta, </a:t>
            </a:r>
            <a:r>
              <a:rPr lang="en-US" sz="4000" dirty="0" err="1">
                <a:solidFill>
                  <a:srgbClr val="FFC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afanada</a:t>
            </a:r>
            <a:r>
              <a:rPr lang="en-US" sz="40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y </a:t>
            </a:r>
            <a:r>
              <a:rPr lang="en-US" sz="4000" dirty="0" err="1">
                <a:solidFill>
                  <a:srgbClr val="FFC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turbada</a:t>
            </a:r>
            <a:r>
              <a:rPr lang="en-US" sz="40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0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estás</a:t>
            </a:r>
            <a:r>
              <a:rPr lang="en-US" sz="40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con </a:t>
            </a:r>
            <a:r>
              <a:rPr lang="en-US" sz="40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muchas</a:t>
            </a:r>
            <a:r>
              <a:rPr lang="en-US" sz="40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0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cosas</a:t>
            </a:r>
            <a:r>
              <a:rPr lang="en-US" sz="40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.” </a:t>
            </a:r>
          </a:p>
          <a:p>
            <a:pPr marL="914400" indent="-914400">
              <a:spcAft>
                <a:spcPts val="1200"/>
              </a:spcAft>
            </a:pPr>
            <a:r>
              <a:rPr lang="en-US" sz="4400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-- 1 </a:t>
            </a:r>
            <a:r>
              <a:rPr lang="en-US" sz="4400" dirty="0" err="1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Corintios</a:t>
            </a:r>
            <a:r>
              <a:rPr lang="en-US" sz="4400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15:33-34</a:t>
            </a:r>
            <a:r>
              <a:rPr lang="en-US" sz="40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– “</a:t>
            </a:r>
            <a:r>
              <a:rPr lang="en-US" sz="4000" dirty="0">
                <a:solidFill>
                  <a:srgbClr val="FFC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Malas</a:t>
            </a:r>
            <a:r>
              <a:rPr lang="en-US" sz="40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0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conversaciones</a:t>
            </a:r>
            <a:r>
              <a:rPr lang="en-US" sz="40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... </a:t>
            </a:r>
            <a:r>
              <a:rPr lang="en-US" sz="40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Algunos</a:t>
            </a:r>
            <a:r>
              <a:rPr lang="en-US" sz="40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000" dirty="0">
                <a:solidFill>
                  <a:srgbClr val="FFC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no </a:t>
            </a:r>
            <a:r>
              <a:rPr lang="en-US" sz="4000" dirty="0" err="1">
                <a:solidFill>
                  <a:srgbClr val="FFC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conocen</a:t>
            </a:r>
            <a:r>
              <a:rPr lang="en-US" sz="4000" dirty="0">
                <a:solidFill>
                  <a:srgbClr val="FFC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 Dios</a:t>
            </a:r>
            <a:r>
              <a:rPr lang="en-US" sz="40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.”</a:t>
            </a:r>
          </a:p>
          <a:p>
            <a:pPr marL="914400" indent="-914400">
              <a:spcAft>
                <a:spcPts val="1200"/>
              </a:spcAft>
            </a:pPr>
            <a:r>
              <a:rPr lang="en-US" sz="4400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-- Prov. 2:12 </a:t>
            </a:r>
            <a:r>
              <a:rPr lang="en-US" sz="40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– “Hombres que </a:t>
            </a:r>
            <a:r>
              <a:rPr lang="en-US" sz="40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hablan</a:t>
            </a:r>
            <a:r>
              <a:rPr lang="en-US" sz="40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000" dirty="0" err="1">
                <a:solidFill>
                  <a:srgbClr val="FFC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perversidades</a:t>
            </a:r>
            <a:r>
              <a:rPr lang="en-US" sz="40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”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09B07213-1B50-A668-A380-2A675EC83DDB}"/>
              </a:ext>
            </a:extLst>
          </p:cNvPr>
          <p:cNvSpPr txBox="1">
            <a:spLocks noChangeArrowheads="1"/>
          </p:cNvSpPr>
          <p:nvPr/>
        </p:nvSpPr>
        <p:spPr bwMode="auto">
          <a:xfrm rot="20137674">
            <a:off x="767604" y="325137"/>
            <a:ext cx="930333" cy="12163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defRPr>
            </a:lvl9pPr>
          </a:lstStyle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sz="6000" i="1" dirty="0">
                <a:solidFill>
                  <a:schemeClr val="accent4"/>
                </a:solidFill>
                <a:effectLst/>
                <a:latin typeface="Tahoma"/>
              </a:rPr>
              <a:t>4.</a:t>
            </a:r>
            <a:endParaRPr kumimoji="0" lang="en-US" altLang="en-US" sz="6000" i="1" u="none" strike="noStrike" kern="1200" cap="none" spc="0" normalizeH="0" baseline="0" noProof="0" dirty="0">
              <a:ln>
                <a:noFill/>
              </a:ln>
              <a:solidFill>
                <a:schemeClr val="accent4"/>
              </a:solidFill>
              <a:effectLst/>
              <a:uLnTx/>
              <a:uFillTx/>
              <a:latin typeface="Tahoma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DB37447-001E-F913-0977-CCC46293056E}"/>
              </a:ext>
            </a:extLst>
          </p:cNvPr>
          <p:cNvSpPr txBox="1"/>
          <p:nvPr/>
        </p:nvSpPr>
        <p:spPr>
          <a:xfrm>
            <a:off x="2104028" y="165334"/>
            <a:ext cx="10087972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sz="8000" b="1" i="1" u="none" strike="noStrike" kern="1200" cap="none" spc="0" normalizeH="0" baseline="0" noProof="0" dirty="0" err="1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Prioridades</a:t>
            </a:r>
            <a:r>
              <a:rPr kumimoji="0" lang="en-US" sz="8000" b="1" i="1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del Mundo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9235672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/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/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/>
                                        <p:tgtEl>
                                          <p:spTgt spid="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</p:bldLst>
  </p:timing>
</p:sld>
</file>

<file path=ppt/theme/theme1.xml><?xml version="1.0" encoding="utf-8"?>
<a:theme xmlns:a="http://schemas.openxmlformats.org/drawingml/2006/main" name="Textured">
  <a:themeElements>
    <a:clrScheme name="Textured 5">
      <a:dk1>
        <a:srgbClr val="003366"/>
      </a:dk1>
      <a:lt1>
        <a:srgbClr val="FFFFFF"/>
      </a:lt1>
      <a:dk2>
        <a:srgbClr val="2B5481"/>
      </a:dk2>
      <a:lt2>
        <a:srgbClr val="E5FFFF"/>
      </a:lt2>
      <a:accent1>
        <a:srgbClr val="009999"/>
      </a:accent1>
      <a:accent2>
        <a:srgbClr val="336699"/>
      </a:accent2>
      <a:accent3>
        <a:srgbClr val="ACB3C1"/>
      </a:accent3>
      <a:accent4>
        <a:srgbClr val="DADADA"/>
      </a:accent4>
      <a:accent5>
        <a:srgbClr val="AACACA"/>
      </a:accent5>
      <a:accent6>
        <a:srgbClr val="2D5C8A"/>
      </a:accent6>
      <a:hlink>
        <a:srgbClr val="00CCFF"/>
      </a:hlink>
      <a:folHlink>
        <a:srgbClr val="FFCC00"/>
      </a:folHlink>
    </a:clrScheme>
    <a:fontScheme name="Textured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anose="020B060403050404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anose="020B0604030504040204" pitchFamily="34" charset="0"/>
          </a:defRPr>
        </a:defPPr>
      </a:lstStyle>
    </a:lnDef>
  </a:objectDefaults>
  <a:extraClrSchemeLst>
    <a:extraClrScheme>
      <a:clrScheme name="Textured 1">
        <a:dk1>
          <a:srgbClr val="660000"/>
        </a:dk1>
        <a:lt1>
          <a:srgbClr val="FFFFFF"/>
        </a:lt1>
        <a:dk2>
          <a:srgbClr val="800000"/>
        </a:dk2>
        <a:lt2>
          <a:srgbClr val="FFFFCC"/>
        </a:lt2>
        <a:accent1>
          <a:srgbClr val="BE7960"/>
        </a:accent1>
        <a:accent2>
          <a:srgbClr val="CC6600"/>
        </a:accent2>
        <a:accent3>
          <a:srgbClr val="C0AAAA"/>
        </a:accent3>
        <a:accent4>
          <a:srgbClr val="DADADA"/>
        </a:accent4>
        <a:accent5>
          <a:srgbClr val="DBBEB6"/>
        </a:accent5>
        <a:accent6>
          <a:srgbClr val="B95C00"/>
        </a:accent6>
        <a:hlink>
          <a:srgbClr val="FFCC66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2">
        <a:dk1>
          <a:srgbClr val="003300"/>
        </a:dk1>
        <a:lt1>
          <a:srgbClr val="FFFFFF"/>
        </a:lt1>
        <a:dk2>
          <a:srgbClr val="4D6A2A"/>
        </a:dk2>
        <a:lt2>
          <a:srgbClr val="CCFF99"/>
        </a:lt2>
        <a:accent1>
          <a:srgbClr val="33CC33"/>
        </a:accent1>
        <a:accent2>
          <a:srgbClr val="46562A"/>
        </a:accent2>
        <a:accent3>
          <a:srgbClr val="B2B9AC"/>
        </a:accent3>
        <a:accent4>
          <a:srgbClr val="DADADA"/>
        </a:accent4>
        <a:accent5>
          <a:srgbClr val="ADE2AD"/>
        </a:accent5>
        <a:accent6>
          <a:srgbClr val="3F4D25"/>
        </a:accent6>
        <a:hlink>
          <a:srgbClr val="0099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3">
        <a:dk1>
          <a:srgbClr val="4E4E74"/>
        </a:dk1>
        <a:lt1>
          <a:srgbClr val="FFFFFF"/>
        </a:lt1>
        <a:dk2>
          <a:srgbClr val="666699"/>
        </a:dk2>
        <a:lt2>
          <a:srgbClr val="FFFFCC"/>
        </a:lt2>
        <a:accent1>
          <a:srgbClr val="5E5884"/>
        </a:accent1>
        <a:accent2>
          <a:srgbClr val="8AB29D"/>
        </a:accent2>
        <a:accent3>
          <a:srgbClr val="B8B8CA"/>
        </a:accent3>
        <a:accent4>
          <a:srgbClr val="DADADA"/>
        </a:accent4>
        <a:accent5>
          <a:srgbClr val="B6B4C2"/>
        </a:accent5>
        <a:accent6>
          <a:srgbClr val="7DA18E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4">
        <a:dk1>
          <a:srgbClr val="004E4C"/>
        </a:dk1>
        <a:lt1>
          <a:srgbClr val="FFFFFF"/>
        </a:lt1>
        <a:dk2>
          <a:srgbClr val="006666"/>
        </a:dk2>
        <a:lt2>
          <a:srgbClr val="FFFFCC"/>
        </a:lt2>
        <a:accent1>
          <a:srgbClr val="FFCC00"/>
        </a:accent1>
        <a:accent2>
          <a:srgbClr val="00B0AC"/>
        </a:accent2>
        <a:accent3>
          <a:srgbClr val="AAB8B8"/>
        </a:accent3>
        <a:accent4>
          <a:srgbClr val="DADADA"/>
        </a:accent4>
        <a:accent5>
          <a:srgbClr val="FFE2AA"/>
        </a:accent5>
        <a:accent6>
          <a:srgbClr val="009F9B"/>
        </a:accent6>
        <a:hlink>
          <a:srgbClr val="BA7C3E"/>
        </a:hlink>
        <a:folHlink>
          <a:srgbClr val="724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5">
        <a:dk1>
          <a:srgbClr val="003366"/>
        </a:dk1>
        <a:lt1>
          <a:srgbClr val="FFFFFF"/>
        </a:lt1>
        <a:dk2>
          <a:srgbClr val="2B5481"/>
        </a:dk2>
        <a:lt2>
          <a:srgbClr val="E5FFFF"/>
        </a:lt2>
        <a:accent1>
          <a:srgbClr val="009999"/>
        </a:accent1>
        <a:accent2>
          <a:srgbClr val="336699"/>
        </a:accent2>
        <a:accent3>
          <a:srgbClr val="ACB3C1"/>
        </a:accent3>
        <a:accent4>
          <a:srgbClr val="DADADA"/>
        </a:accent4>
        <a:accent5>
          <a:srgbClr val="AACACA"/>
        </a:accent5>
        <a:accent6>
          <a:srgbClr val="2D5C8A"/>
        </a:accent6>
        <a:hlink>
          <a:srgbClr val="00CCFF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6">
        <a:dk1>
          <a:srgbClr val="080808"/>
        </a:dk1>
        <a:lt1>
          <a:srgbClr val="FFFFFF"/>
        </a:lt1>
        <a:dk2>
          <a:srgbClr val="4D4D4D"/>
        </a:dk2>
        <a:lt2>
          <a:srgbClr val="FFFFFF"/>
        </a:lt2>
        <a:accent1>
          <a:srgbClr val="666699"/>
        </a:accent1>
        <a:accent2>
          <a:srgbClr val="3366CC"/>
        </a:accent2>
        <a:accent3>
          <a:srgbClr val="B2B2B2"/>
        </a:accent3>
        <a:accent4>
          <a:srgbClr val="DADADA"/>
        </a:accent4>
        <a:accent5>
          <a:srgbClr val="B8B8CA"/>
        </a:accent5>
        <a:accent6>
          <a:srgbClr val="2D5CB9"/>
        </a:accent6>
        <a:hlink>
          <a:srgbClr val="00C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7">
        <a:dk1>
          <a:srgbClr val="000000"/>
        </a:dk1>
        <a:lt1>
          <a:srgbClr val="DBDAC2"/>
        </a:lt1>
        <a:dk2>
          <a:srgbClr val="827F4C"/>
        </a:dk2>
        <a:lt2>
          <a:srgbClr val="C0BC94"/>
        </a:lt2>
        <a:accent1>
          <a:srgbClr val="AAA578"/>
        </a:accent1>
        <a:accent2>
          <a:srgbClr val="A2A4AC"/>
        </a:accent2>
        <a:accent3>
          <a:srgbClr val="EAEADD"/>
        </a:accent3>
        <a:accent4>
          <a:srgbClr val="000000"/>
        </a:accent4>
        <a:accent5>
          <a:srgbClr val="D2CFBE"/>
        </a:accent5>
        <a:accent6>
          <a:srgbClr val="92949B"/>
        </a:accent6>
        <a:hlink>
          <a:srgbClr val="5B8800"/>
        </a:hlink>
        <a:folHlink>
          <a:srgbClr val="68653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xtured 8">
        <a:dk1>
          <a:srgbClr val="000000"/>
        </a:dk1>
        <a:lt1>
          <a:srgbClr val="DCE8F4"/>
        </a:lt1>
        <a:dk2>
          <a:srgbClr val="7B9CB5"/>
        </a:dk2>
        <a:lt2>
          <a:srgbClr val="969696"/>
        </a:lt2>
        <a:accent1>
          <a:srgbClr val="FFFFFF"/>
        </a:accent1>
        <a:accent2>
          <a:srgbClr val="00BAB6"/>
        </a:accent2>
        <a:accent3>
          <a:srgbClr val="EBF2F8"/>
        </a:accent3>
        <a:accent4>
          <a:srgbClr val="000000"/>
        </a:accent4>
        <a:accent5>
          <a:srgbClr val="FFFFFF"/>
        </a:accent5>
        <a:accent6>
          <a:srgbClr val="00A8A5"/>
        </a:accent6>
        <a:hlink>
          <a:srgbClr val="8A8AD8"/>
        </a:hlink>
        <a:folHlink>
          <a:srgbClr val="24249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13401</TotalTime>
  <Words>794</Words>
  <Application>Microsoft Office PowerPoint</Application>
  <PresentationFormat>Widescreen</PresentationFormat>
  <Paragraphs>90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Calibri</vt:lpstr>
      <vt:lpstr>Tahoma</vt:lpstr>
      <vt:lpstr>Wingdings</vt:lpstr>
      <vt:lpstr>Textured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Copeland, Gary</dc:creator>
  <cp:lastModifiedBy>Vicki Copeland</cp:lastModifiedBy>
  <cp:revision>74</cp:revision>
  <dcterms:created xsi:type="dcterms:W3CDTF">2023-01-15T01:00:12Z</dcterms:created>
  <dcterms:modified xsi:type="dcterms:W3CDTF">2025-08-17T12:45:50Z</dcterms:modified>
</cp:coreProperties>
</file>