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9" r:id="rId3"/>
    <p:sldId id="280" r:id="rId4"/>
    <p:sldId id="275" r:id="rId5"/>
    <p:sldId id="270" r:id="rId6"/>
    <p:sldId id="271" r:id="rId7"/>
    <p:sldId id="272" r:id="rId8"/>
    <p:sldId id="273" r:id="rId9"/>
    <p:sldId id="274" r:id="rId10"/>
    <p:sldId id="27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17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CA6BB-A671-B196-1B2D-AA6DE2EB8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E2386-FFAC-6C9E-AECE-2B9FC9CFA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2E045-E64E-3F2F-B249-4648C73B0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1959A-DE60-6788-8E7C-0C9D1A09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60AC2-012B-51A2-6145-5FCA29631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2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D634A-3689-7EBC-BE60-811AF9F41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2D799-5F31-F458-1E4B-CFB24A06E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D7B95-5608-4A56-AD38-11B7CFE0C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31418-F72B-7BBE-1AD6-F2409CF7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62A88-1F10-9C8B-FEBA-F6A173129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02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0FB29-3EBE-2176-378C-BC80FB1A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3A79A-096A-524D-3BA6-DD7124C14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4D0FA-A541-734C-EB48-6D1D02E0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1E71E-9A2F-B63E-F787-C79CFA7B2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D8310-1875-7FC6-1090-F1EB273A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0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3C1E-B68C-83F6-8E04-F404EC391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29A61-001D-6DFF-8BCF-E123687F3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BEE88-373F-311A-30E6-BBC9CA415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0D60D-9980-8E7F-75AD-73FD0B28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1F34F-FEB2-411D-87F3-FFF1D48E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8322A-1FB7-5B71-7F7C-F1851367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3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DC56-A04D-BF8B-2955-9711F5A4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416-FD3A-6C62-136D-AA5ECC58F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F6E33-8B2F-C97D-E812-9107A5557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7D133-6196-1016-26CF-8B1E95CF5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AFC33E-0493-55E6-C74A-4D042CBA2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EAC6AA-CCE1-610A-2EC9-EA1E3496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6963AA-0C0F-9A45-C1F7-5FE386C0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60F350-78A5-5449-5566-928ECF21E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4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F3FB-F9BC-DB21-6686-93B43ED8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2D4052-2415-DA00-261F-2BF259F3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2BC6E-B09A-8F7A-19E3-F047F1DA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B21B52-84C1-2F03-F97C-0B71F620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1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28393E-38DC-4F43-5719-A0495BB75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3BD05-7882-3563-CB3E-D587BB84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9C770-39CD-FB16-3701-EE3CEB53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3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0B343-443B-F020-6761-40F6AD38C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E9338-FC96-2CA6-DED3-FF56EE4A7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7DD30-40AA-983A-C040-73C1526F3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45E7F-5FDE-B7D5-6C5D-BD8D32BD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091C4-F7EA-100B-769B-7901F25A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29F88-C538-D986-8864-745629F91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9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0FE3A-15C3-F0C3-0E1C-968A75018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1A40B3-E661-4CB1-0FC9-BA3DD716B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DB13E-A3BF-3F67-703D-D8F18AE6D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3A340-C204-1DA8-C138-7069D2E8E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6C197-A573-026D-1DC7-9B586526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F87C3-669E-B8D0-D789-04D467F8D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76907-3FD5-35F4-D6C6-4D28D5DA9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054CD5-504F-613A-5935-11660E438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23C75-B0AB-5B61-E546-DE0B5A0B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A84E5-9B3A-2F17-B9DF-EC3EC3738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825A4-63E9-40C1-7B02-15DBF49B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7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029A5A-91E5-F27C-4B6F-CF9113249D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188F3-CC1F-D2C0-C337-9A96FDB30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5668C-F97E-46A3-0FEE-FC9C9C6A8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97577-ED14-CE5B-77F4-DDAC216C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CE84C-ED47-9111-97AE-FDA13570A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2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61383C-7E04-B82F-9FB1-3447E8AC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78558-8250-7B03-3195-9D0E2CB20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D95F9-0FC4-A24A-3681-1AFA86B9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C5CDA-44D3-46CB-9AF9-52FB1595F94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58DCA-04AD-1544-97F3-353CCDEF2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30182-1786-0D78-F6F5-580B903D1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97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E79477-9B78-45BC-709A-84DE1E30C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91175-4441-58C8-265F-5AB1B3C2B251}"/>
              </a:ext>
            </a:extLst>
          </p:cNvPr>
          <p:cNvSpPr txBox="1"/>
          <p:nvPr/>
        </p:nvSpPr>
        <p:spPr>
          <a:xfrm>
            <a:off x="416323" y="80388"/>
            <a:ext cx="11597363" cy="383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lnSpc>
                <a:spcPct val="150000"/>
              </a:lnSpc>
            </a:pPr>
            <a:r>
              <a:rPr lang="en-US" sz="5400" b="1" dirty="0">
                <a:solidFill>
                  <a:schemeClr val="bg1"/>
                </a:solidFill>
              </a:rPr>
              <a:t>~ 400 </a:t>
            </a:r>
            <a:r>
              <a:rPr lang="en-US" sz="5400" b="1" dirty="0" err="1">
                <a:solidFill>
                  <a:schemeClr val="bg1"/>
                </a:solidFill>
              </a:rPr>
              <a:t>a.C.</a:t>
            </a:r>
            <a:r>
              <a:rPr lang="en-US" sz="5400" b="1" dirty="0">
                <a:solidFill>
                  <a:schemeClr val="bg1"/>
                </a:solidFill>
              </a:rPr>
              <a:t>, </a:t>
            </a:r>
            <a:r>
              <a:rPr lang="en-US" sz="5400" b="1" dirty="0" err="1">
                <a:solidFill>
                  <a:schemeClr val="bg1"/>
                </a:solidFill>
              </a:rPr>
              <a:t>en</a:t>
            </a:r>
            <a:r>
              <a:rPr lang="en-US" sz="5400" b="1" dirty="0">
                <a:solidFill>
                  <a:schemeClr val="bg1"/>
                </a:solidFill>
              </a:rPr>
              <a:t> Israel, </a:t>
            </a:r>
            <a:r>
              <a:rPr lang="en-US" sz="5400" b="1" dirty="0" err="1">
                <a:solidFill>
                  <a:schemeClr val="bg1"/>
                </a:solidFill>
              </a:rPr>
              <a:t>por</a:t>
            </a:r>
            <a:r>
              <a:rPr lang="en-US" sz="5400" b="1" dirty="0">
                <a:solidFill>
                  <a:schemeClr val="bg1"/>
                </a:solidFill>
              </a:rPr>
              <a:t> medio del </a:t>
            </a:r>
            <a:r>
              <a:rPr lang="en-US" sz="5400" b="1" dirty="0" err="1">
                <a:solidFill>
                  <a:schemeClr val="bg1"/>
                </a:solidFill>
              </a:rPr>
              <a:t>cautiverio</a:t>
            </a:r>
            <a:r>
              <a:rPr lang="en-US" sz="5400" b="1" dirty="0">
                <a:solidFill>
                  <a:schemeClr val="bg1"/>
                </a:solidFill>
              </a:rPr>
              <a:t>, 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en-US" sz="5400" b="1" dirty="0" err="1">
                <a:solidFill>
                  <a:schemeClr val="bg1"/>
                </a:solidFill>
              </a:rPr>
              <a:t>fue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eliminado</a:t>
            </a:r>
            <a:r>
              <a:rPr lang="en-US" sz="5400" b="1" dirty="0">
                <a:solidFill>
                  <a:schemeClr val="bg1"/>
                </a:solidFill>
              </a:rPr>
              <a:t> la </a:t>
            </a:r>
            <a:r>
              <a:rPr lang="en-US" sz="5400" b="1" dirty="0" err="1">
                <a:solidFill>
                  <a:schemeClr val="bg1"/>
                </a:solidFill>
              </a:rPr>
              <a:t>idolatría</a:t>
            </a:r>
            <a:r>
              <a:rPr lang="en-US" sz="5400" b="1" dirty="0">
                <a:solidFill>
                  <a:schemeClr val="bg1"/>
                </a:solidFill>
              </a:rPr>
              <a:t>.</a:t>
            </a:r>
            <a:r>
              <a:rPr lang="en-US" sz="6000" b="1" dirty="0">
                <a:solidFill>
                  <a:schemeClr val="bg1"/>
                </a:solidFill>
              </a:rPr>
              <a:t> 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308FED-196B-3ED1-6B8C-7D892B51CEBE}"/>
              </a:ext>
            </a:extLst>
          </p:cNvPr>
          <p:cNvSpPr txBox="1"/>
          <p:nvPr/>
        </p:nvSpPr>
        <p:spPr>
          <a:xfrm>
            <a:off x="512016" y="4059453"/>
            <a:ext cx="1167998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5400" b="1" i="1" dirty="0">
                <a:solidFill>
                  <a:srgbClr val="FF0000"/>
                </a:solidFill>
              </a:rPr>
              <a:t>PERO </a:t>
            </a:r>
            <a:r>
              <a:rPr lang="en-US" sz="5400" b="1" i="1" dirty="0" err="1">
                <a:solidFill>
                  <a:srgbClr val="FF0000"/>
                </a:solidFill>
              </a:rPr>
              <a:t>todavía</a:t>
            </a:r>
            <a:r>
              <a:rPr lang="en-US" sz="5400" b="1" i="1" dirty="0">
                <a:solidFill>
                  <a:srgbClr val="FF0000"/>
                </a:solidFill>
              </a:rPr>
              <a:t> se </a:t>
            </a:r>
            <a:r>
              <a:rPr lang="en-US" sz="5400" b="1" i="1" dirty="0" err="1">
                <a:solidFill>
                  <a:srgbClr val="FF0000"/>
                </a:solidFill>
              </a:rPr>
              <a:t>quedaron</a:t>
            </a:r>
            <a:r>
              <a:rPr lang="en-US" sz="5400" b="1" i="1" dirty="0">
                <a:solidFill>
                  <a:srgbClr val="FF0000"/>
                </a:solidFill>
              </a:rPr>
              <a:t> </a:t>
            </a:r>
            <a:br>
              <a:rPr lang="en-US" sz="5400" b="1" i="1" dirty="0">
                <a:solidFill>
                  <a:srgbClr val="FF0000"/>
                </a:solidFill>
              </a:rPr>
            </a:br>
            <a:r>
              <a:rPr lang="en-US" sz="5400" b="1" i="1" dirty="0">
                <a:solidFill>
                  <a:srgbClr val="FF0000"/>
                </a:solidFill>
              </a:rPr>
              <a:t>multiples </a:t>
            </a:r>
            <a:r>
              <a:rPr lang="en-US" sz="5400" b="1" i="1" dirty="0" err="1">
                <a:solidFill>
                  <a:srgbClr val="FF0000"/>
                </a:solidFill>
              </a:rPr>
              <a:t>pecados</a:t>
            </a:r>
            <a:r>
              <a:rPr lang="en-US" sz="5400" b="1" i="1" dirty="0">
                <a:solidFill>
                  <a:srgbClr val="FF0000"/>
                </a:solidFill>
              </a:rPr>
              <a:t> (¡!), </a:t>
            </a:r>
            <a:br>
              <a:rPr lang="en-US" sz="5400" b="1" i="1" dirty="0">
                <a:solidFill>
                  <a:srgbClr val="FF0000"/>
                </a:solidFill>
              </a:rPr>
            </a:br>
            <a:r>
              <a:rPr lang="en-US" sz="5400" b="1" i="1" dirty="0" err="1">
                <a:solidFill>
                  <a:srgbClr val="FF0000"/>
                </a:solidFill>
              </a:rPr>
              <a:t>todos</a:t>
            </a:r>
            <a:r>
              <a:rPr lang="en-US" sz="5400" b="1" i="1" dirty="0">
                <a:solidFill>
                  <a:srgbClr val="FF0000"/>
                </a:solidFill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</a:rPr>
              <a:t>relacionados</a:t>
            </a:r>
            <a:r>
              <a:rPr lang="en-US" sz="5400" b="1" i="1" dirty="0">
                <a:solidFill>
                  <a:srgbClr val="FF0000"/>
                </a:solidFill>
              </a:rPr>
              <a:t> con ...</a:t>
            </a:r>
            <a:endParaRPr lang="en-US" sz="6600" b="1" dirty="0">
              <a:solidFill>
                <a:srgbClr val="FFFF00"/>
              </a:solidFill>
            </a:endParaRPr>
          </a:p>
        </p:txBody>
      </p:sp>
      <p:pic>
        <p:nvPicPr>
          <p:cNvPr id="10" name="Graphic 9" descr="Thumbs up sign outline">
            <a:extLst>
              <a:ext uri="{FF2B5EF4-FFF2-40B4-BE49-F238E27FC236}">
                <a16:creationId xmlns:a16="http://schemas.microsoft.com/office/drawing/2014/main" id="{F6BE227F-6B75-7414-2BB5-11A8D3050B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338220" y="2381701"/>
            <a:ext cx="1601575" cy="1715974"/>
          </a:xfrm>
          <a:prstGeom prst="rect">
            <a:avLst/>
          </a:prstGeom>
        </p:spPr>
      </p:pic>
      <p:pic>
        <p:nvPicPr>
          <p:cNvPr id="12" name="Graphic 11" descr="Crying face outline with solid fill">
            <a:extLst>
              <a:ext uri="{FF2B5EF4-FFF2-40B4-BE49-F238E27FC236}">
                <a16:creationId xmlns:a16="http://schemas.microsoft.com/office/drawing/2014/main" id="{2A67FAB1-E045-8722-31A4-6041E1C96A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95534" y="1339952"/>
            <a:ext cx="1419675" cy="14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53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3AC8D-A4A9-A981-E75F-55B310A6C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CD018-CD8C-4BF8-16BD-DE2FC0960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66223D-091D-B810-E2F8-92954B5FC45A}"/>
              </a:ext>
            </a:extLst>
          </p:cNvPr>
          <p:cNvSpPr txBox="1"/>
          <p:nvPr/>
        </p:nvSpPr>
        <p:spPr>
          <a:xfrm>
            <a:off x="512016" y="2675704"/>
            <a:ext cx="11679984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5400" b="1" i="1" dirty="0">
                <a:solidFill>
                  <a:srgbClr val="FF0000"/>
                </a:solidFill>
              </a:rPr>
              <a:t>“El bueno es </a:t>
            </a:r>
            <a:r>
              <a:rPr lang="en-US" sz="5400" b="1" i="1" dirty="0" err="1">
                <a:solidFill>
                  <a:srgbClr val="FF0000"/>
                </a:solidFill>
              </a:rPr>
              <a:t>malo</a:t>
            </a:r>
            <a:r>
              <a:rPr lang="en-US" sz="5400" b="1" i="1" dirty="0">
                <a:solidFill>
                  <a:srgbClr val="FF0000"/>
                </a:solidFill>
              </a:rPr>
              <a:t>. No vale la </a:t>
            </a:r>
            <a:r>
              <a:rPr lang="en-US" sz="5400" b="1" i="1" dirty="0" err="1">
                <a:solidFill>
                  <a:srgbClr val="FF0000"/>
                </a:solidFill>
              </a:rPr>
              <a:t>pena</a:t>
            </a:r>
            <a:r>
              <a:rPr lang="en-US" sz="5400" b="1" i="1" dirty="0">
                <a:solidFill>
                  <a:srgbClr val="FF0000"/>
                </a:solidFill>
              </a:rPr>
              <a:t>.” </a:t>
            </a:r>
            <a:r>
              <a:rPr lang="en-US" sz="5400" b="1" dirty="0">
                <a:solidFill>
                  <a:schemeClr val="bg2">
                    <a:lumMod val="90000"/>
                  </a:schemeClr>
                </a:solidFill>
              </a:rPr>
              <a:t>Mal. 3:13; 2:17</a:t>
            </a:r>
            <a:r>
              <a:rPr lang="en-US" sz="4400" b="1" dirty="0">
                <a:solidFill>
                  <a:schemeClr val="bg2">
                    <a:lumMod val="90000"/>
                  </a:schemeClr>
                </a:solidFill>
              </a:rPr>
              <a:t>  </a:t>
            </a:r>
          </a:p>
          <a:p>
            <a:pPr marL="1371600" lvl="1" indent="-914400"/>
            <a:r>
              <a:rPr lang="en-US" sz="4400" b="1" i="1" dirty="0">
                <a:solidFill>
                  <a:srgbClr val="FF0000"/>
                </a:solidFill>
              </a:rPr>
              <a:t>“¿D</a:t>
            </a:r>
            <a:r>
              <a:rPr lang="es-ES" sz="4400" b="1" i="1" dirty="0" err="1">
                <a:solidFill>
                  <a:srgbClr val="FF0000"/>
                </a:solidFill>
              </a:rPr>
              <a:t>ónde</a:t>
            </a:r>
            <a:r>
              <a:rPr lang="es-ES" sz="4400" b="1" i="1" dirty="0">
                <a:solidFill>
                  <a:srgbClr val="FF0000"/>
                </a:solidFill>
              </a:rPr>
              <a:t> dice que TENGO que…?”</a:t>
            </a:r>
            <a:endParaRPr lang="en-US" sz="4400" b="1" i="1" dirty="0">
              <a:solidFill>
                <a:srgbClr val="FF0000"/>
              </a:solidFill>
            </a:endParaRPr>
          </a:p>
          <a:p>
            <a:pPr marL="1371600" lvl="1" indent="-914400"/>
            <a:r>
              <a:rPr lang="en-US" sz="4400" b="1" i="1" dirty="0">
                <a:solidFill>
                  <a:srgbClr val="FF0000"/>
                </a:solidFill>
              </a:rPr>
              <a:t>“¿D</a:t>
            </a:r>
            <a:r>
              <a:rPr lang="es-ES" sz="4400" b="1" i="1" dirty="0" err="1">
                <a:solidFill>
                  <a:srgbClr val="FF0000"/>
                </a:solidFill>
              </a:rPr>
              <a:t>ónde</a:t>
            </a:r>
            <a:r>
              <a:rPr lang="es-ES" sz="4400" b="1" i="1" dirty="0">
                <a:solidFill>
                  <a:srgbClr val="FF0000"/>
                </a:solidFill>
              </a:rPr>
              <a:t> dice que es PECADO?”</a:t>
            </a:r>
            <a:endParaRPr lang="en-US" sz="4400" b="1" i="1" dirty="0">
              <a:solidFill>
                <a:srgbClr val="FF0000"/>
              </a:solidFill>
            </a:endParaRPr>
          </a:p>
          <a:p>
            <a:pPr marL="914400" indent="-914400"/>
            <a:endParaRPr lang="en-US" sz="6600" b="1" dirty="0">
              <a:solidFill>
                <a:srgbClr val="FFFF00"/>
              </a:solidFill>
            </a:endParaRPr>
          </a:p>
        </p:txBody>
      </p:sp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79AC72D4-C113-E124-9E76-BEBCC2016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2197">
            <a:off x="8283778" y="43179"/>
            <a:ext cx="3219456" cy="1546653"/>
          </a:xfrm>
          <a:prstGeom prst="rect">
            <a:avLst/>
          </a:prstGeom>
        </p:spPr>
      </p:pic>
      <p:pic>
        <p:nvPicPr>
          <p:cNvPr id="8" name="Picture 7" descr="Generated image 1">
            <a:extLst>
              <a:ext uri="{FF2B5EF4-FFF2-40B4-BE49-F238E27FC236}">
                <a16:creationId xmlns:a16="http://schemas.microsoft.com/office/drawing/2014/main" id="{F6046B00-DF56-AE77-CF5E-A132108C9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5666">
            <a:off x="2383536" y="-294307"/>
            <a:ext cx="6102096" cy="20340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74FC7C-3018-F90A-19EA-599382475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22" y="1195748"/>
            <a:ext cx="11491956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4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3BADA5-E573-4599-680C-5EA8F6EF4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3B9A6B-5298-CAE9-33D2-EFD53E143AB0}"/>
              </a:ext>
            </a:extLst>
          </p:cNvPr>
          <p:cNvSpPr txBox="1"/>
          <p:nvPr/>
        </p:nvSpPr>
        <p:spPr>
          <a:xfrm>
            <a:off x="375919" y="4829318"/>
            <a:ext cx="116799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48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“¿C</a:t>
            </a:r>
            <a:r>
              <a:rPr lang="es-ES" sz="4800" b="1" i="1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ómo</a:t>
            </a:r>
            <a:r>
              <a:rPr lang="es-ES" sz="48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puedo utilizar mis talentos?”</a:t>
            </a:r>
            <a:endParaRPr lang="en-US" sz="4800" b="1" i="1" dirty="0">
              <a:solidFill>
                <a:schemeClr val="tx2">
                  <a:lumMod val="25000"/>
                  <a:lumOff val="75000"/>
                </a:schemeClr>
              </a:solidFill>
            </a:endParaRPr>
          </a:p>
          <a:p>
            <a:pPr marL="914400" indent="-914400"/>
            <a:r>
              <a:rPr lang="en-US" sz="48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“¿C</a:t>
            </a:r>
            <a:r>
              <a:rPr lang="es-ES" sz="4800" b="1" i="1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ómo</a:t>
            </a:r>
            <a:r>
              <a:rPr lang="es-ES" sz="48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encuentro la piedad?”</a:t>
            </a:r>
            <a:endParaRPr lang="en-US" sz="4800" b="1" i="1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250B25-E5A3-135D-8A37-6E041F0C0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D40160-034F-1965-F931-64A43EF246EA}"/>
              </a:ext>
            </a:extLst>
          </p:cNvPr>
          <p:cNvSpPr txBox="1"/>
          <p:nvPr/>
        </p:nvSpPr>
        <p:spPr>
          <a:xfrm>
            <a:off x="512016" y="1445419"/>
            <a:ext cx="11167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1. </a:t>
            </a:r>
            <a:r>
              <a:rPr lang="en-US" sz="7200" b="1" dirty="0">
                <a:solidFill>
                  <a:schemeClr val="bg1"/>
                </a:solidFill>
              </a:rPr>
              <a:t>No </a:t>
            </a:r>
            <a:r>
              <a:rPr lang="en-US" sz="7200" b="1" dirty="0" err="1">
                <a:solidFill>
                  <a:schemeClr val="bg1"/>
                </a:solidFill>
              </a:rPr>
              <a:t>vieron</a:t>
            </a:r>
            <a:r>
              <a:rPr lang="en-US" sz="7200" b="1" dirty="0">
                <a:solidFill>
                  <a:schemeClr val="bg1"/>
                </a:solidFill>
              </a:rPr>
              <a:t> la </a:t>
            </a:r>
            <a:r>
              <a:rPr lang="en-US" sz="7200" b="1" dirty="0" err="1">
                <a:solidFill>
                  <a:schemeClr val="bg1"/>
                </a:solidFill>
              </a:rPr>
              <a:t>grandeza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12BC8F-3D2D-F121-E8B6-D657ED8718E4}"/>
              </a:ext>
            </a:extLst>
          </p:cNvPr>
          <p:cNvSpPr txBox="1"/>
          <p:nvPr/>
        </p:nvSpPr>
        <p:spPr>
          <a:xfrm>
            <a:off x="512016" y="2675704"/>
            <a:ext cx="1167998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5400" b="1" i="1" dirty="0">
                <a:solidFill>
                  <a:srgbClr val="FFFF00"/>
                </a:solidFill>
              </a:rPr>
              <a:t>Pero: 	</a:t>
            </a:r>
            <a:r>
              <a:rPr lang="en-US" sz="6600" b="1" dirty="0">
                <a:solidFill>
                  <a:srgbClr val="FFFF00"/>
                </a:solidFill>
              </a:rPr>
              <a:t>Sal. 37 y 73 </a:t>
            </a:r>
            <a:r>
              <a:rPr lang="en-US" sz="66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– </a:t>
            </a:r>
            <a:r>
              <a:rPr lang="en-US" sz="54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73:17 “el fin”</a:t>
            </a:r>
            <a:endParaRPr lang="en-US" sz="6600" b="1" i="1" dirty="0">
              <a:solidFill>
                <a:schemeClr val="tx2">
                  <a:lumMod val="25000"/>
                  <a:lumOff val="75000"/>
                </a:schemeClr>
              </a:solidFill>
            </a:endParaRPr>
          </a:p>
          <a:p>
            <a:pPr marL="914400" indent="-914400"/>
            <a:r>
              <a:rPr lang="en-US" sz="6600" b="1" dirty="0">
                <a:solidFill>
                  <a:srgbClr val="FFFF00"/>
                </a:solidFill>
              </a:rPr>
              <a:t>		1 Tim. 4:8-10 </a:t>
            </a:r>
            <a:r>
              <a:rPr lang="en-US" sz="66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– </a:t>
            </a:r>
            <a:r>
              <a:rPr lang="en-US" sz="54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:8 “</a:t>
            </a:r>
            <a:r>
              <a:rPr lang="en-US" sz="5400" b="1" i="1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esta</a:t>
            </a:r>
            <a:r>
              <a:rPr lang="en-US" sz="54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</a:t>
            </a:r>
            <a:r>
              <a:rPr lang="en-US" sz="5400" b="1" i="1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vida</a:t>
            </a:r>
            <a:r>
              <a:rPr lang="en-US" sz="5400" b="1" i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”</a:t>
            </a:r>
            <a:endParaRPr lang="en-US" sz="6600" b="1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98FABE8E-1655-C955-8622-95C0617C5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2197">
            <a:off x="8283778" y="43179"/>
            <a:ext cx="3219456" cy="1546653"/>
          </a:xfrm>
          <a:prstGeom prst="rect">
            <a:avLst/>
          </a:prstGeom>
        </p:spPr>
      </p:pic>
      <p:pic>
        <p:nvPicPr>
          <p:cNvPr id="8" name="Picture 7" descr="Generated image 1">
            <a:extLst>
              <a:ext uri="{FF2B5EF4-FFF2-40B4-BE49-F238E27FC236}">
                <a16:creationId xmlns:a16="http://schemas.microsoft.com/office/drawing/2014/main" id="{569CEB1F-BEAB-698F-D268-FD4B7E328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5666">
            <a:off x="2383536" y="-294307"/>
            <a:ext cx="6102096" cy="20340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12BC8F-3D2D-F121-E8B6-D657ED8718E4}"/>
              </a:ext>
            </a:extLst>
          </p:cNvPr>
          <p:cNvSpPr txBox="1"/>
          <p:nvPr/>
        </p:nvSpPr>
        <p:spPr>
          <a:xfrm>
            <a:off x="375919" y="4879716"/>
            <a:ext cx="99263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4800" b="1" i="1" dirty="0">
                <a:solidFill>
                  <a:srgbClr val="FF0000"/>
                </a:solidFill>
                <a:highlight>
                  <a:srgbClr val="000000"/>
                </a:highlight>
              </a:rPr>
              <a:t>“¿D</a:t>
            </a:r>
            <a:r>
              <a:rPr lang="es-ES" sz="4800" b="1" i="1" dirty="0" err="1">
                <a:solidFill>
                  <a:srgbClr val="FF0000"/>
                </a:solidFill>
                <a:highlight>
                  <a:srgbClr val="000000"/>
                </a:highlight>
              </a:rPr>
              <a:t>ónde</a:t>
            </a:r>
            <a:r>
              <a:rPr lang="es-ES" sz="4800" b="1" i="1" dirty="0">
                <a:solidFill>
                  <a:srgbClr val="FF0000"/>
                </a:solidFill>
                <a:highlight>
                  <a:srgbClr val="000000"/>
                </a:highlight>
              </a:rPr>
              <a:t> dice que TENGO que…?”              </a:t>
            </a:r>
            <a:r>
              <a:rPr lang="es-ES" sz="4800" b="1" i="1" dirty="0">
                <a:highlight>
                  <a:srgbClr val="000000"/>
                </a:highlight>
              </a:rPr>
              <a:t>.</a:t>
            </a:r>
            <a:endParaRPr lang="en-US" sz="4800" b="1" i="1" dirty="0">
              <a:highlight>
                <a:srgbClr val="0000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29DBA2-96F1-2711-19EB-A15E3DB02918}"/>
              </a:ext>
            </a:extLst>
          </p:cNvPr>
          <p:cNvSpPr txBox="1"/>
          <p:nvPr/>
        </p:nvSpPr>
        <p:spPr>
          <a:xfrm>
            <a:off x="373583" y="5664546"/>
            <a:ext cx="1144249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4400" b="1" i="1" dirty="0">
                <a:solidFill>
                  <a:srgbClr val="FF0000"/>
                </a:solidFill>
                <a:highlight>
                  <a:srgbClr val="000000"/>
                </a:highlight>
              </a:rPr>
              <a:t>“¿D</a:t>
            </a:r>
            <a:r>
              <a:rPr lang="es-ES" sz="4400" b="1" i="1" dirty="0" err="1">
                <a:solidFill>
                  <a:srgbClr val="FF0000"/>
                </a:solidFill>
                <a:highlight>
                  <a:srgbClr val="000000"/>
                </a:highlight>
              </a:rPr>
              <a:t>ónde</a:t>
            </a:r>
            <a:r>
              <a:rPr lang="es-ES" sz="4400" b="1" i="1" dirty="0">
                <a:solidFill>
                  <a:srgbClr val="FF0000"/>
                </a:solidFill>
                <a:highlight>
                  <a:srgbClr val="000000"/>
                </a:highlight>
              </a:rPr>
              <a:t> dice que es PECADO?”                         </a:t>
            </a:r>
            <a:r>
              <a:rPr lang="es-ES" sz="2800" b="1" i="1" dirty="0">
                <a:highlight>
                  <a:srgbClr val="000000"/>
                </a:highlight>
              </a:rPr>
              <a:t>.</a:t>
            </a:r>
            <a:endParaRPr lang="en-US" sz="4400" b="1" i="1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2864644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uiExpand="1" build="p"/>
      <p:bldP spid="9" grpId="0" build="allAtOnce"/>
      <p:bldP spid="9" grpId="1" build="allAtOnce"/>
      <p:bldP spid="10" grpId="0"/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515FED-7EB1-206F-DEBC-3BC2DC6FB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52D4C-18F9-BC6D-9B30-FF3600856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520082-B9E0-5781-34D7-81C5E40A4E1D}"/>
              </a:ext>
            </a:extLst>
          </p:cNvPr>
          <p:cNvSpPr txBox="1"/>
          <p:nvPr/>
        </p:nvSpPr>
        <p:spPr>
          <a:xfrm>
            <a:off x="512016" y="1445419"/>
            <a:ext cx="11167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1. </a:t>
            </a:r>
            <a:r>
              <a:rPr lang="en-US" sz="7200" b="1" dirty="0">
                <a:solidFill>
                  <a:schemeClr val="bg1"/>
                </a:solidFill>
              </a:rPr>
              <a:t>No </a:t>
            </a:r>
            <a:r>
              <a:rPr lang="en-US" sz="7200" b="1" dirty="0" err="1">
                <a:solidFill>
                  <a:schemeClr val="bg1"/>
                </a:solidFill>
              </a:rPr>
              <a:t>vieron</a:t>
            </a:r>
            <a:r>
              <a:rPr lang="en-US" sz="7200" b="1" dirty="0">
                <a:solidFill>
                  <a:schemeClr val="bg1"/>
                </a:solidFill>
              </a:rPr>
              <a:t> la </a:t>
            </a:r>
            <a:r>
              <a:rPr lang="en-US" sz="7200" b="1" dirty="0" err="1">
                <a:solidFill>
                  <a:schemeClr val="bg1"/>
                </a:solidFill>
              </a:rPr>
              <a:t>grandeza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44CD99-3A5D-2D48-3E6A-9379159F6C34}"/>
              </a:ext>
            </a:extLst>
          </p:cNvPr>
          <p:cNvSpPr txBox="1"/>
          <p:nvPr/>
        </p:nvSpPr>
        <p:spPr>
          <a:xfrm>
            <a:off x="512016" y="2663512"/>
            <a:ext cx="11387376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5400" b="1" i="1" dirty="0">
                <a:solidFill>
                  <a:srgbClr val="FF0000"/>
                </a:solidFill>
              </a:rPr>
              <a:t>Su </a:t>
            </a:r>
            <a:r>
              <a:rPr lang="en-US" sz="5400" b="1" i="1" dirty="0" err="1">
                <a:solidFill>
                  <a:srgbClr val="FF0000"/>
                </a:solidFill>
              </a:rPr>
              <a:t>misión</a:t>
            </a:r>
            <a:r>
              <a:rPr lang="en-US" sz="5400" b="1" i="1" dirty="0">
                <a:solidFill>
                  <a:srgbClr val="FF0000"/>
                </a:solidFill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</a:rPr>
              <a:t>fue</a:t>
            </a:r>
            <a:r>
              <a:rPr lang="en-US" sz="5400" b="1" i="1" dirty="0">
                <a:solidFill>
                  <a:srgbClr val="FF0000"/>
                </a:solidFill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</a:rPr>
              <a:t>olvidada</a:t>
            </a:r>
            <a:r>
              <a:rPr lang="en-US" sz="5400" b="1" i="1" dirty="0">
                <a:solidFill>
                  <a:srgbClr val="FF0000"/>
                </a:solidFill>
              </a:rPr>
              <a:t>.</a:t>
            </a:r>
            <a:br>
              <a:rPr lang="en-US" sz="4400" b="1" i="1" dirty="0">
                <a:solidFill>
                  <a:srgbClr val="FF0000"/>
                </a:solidFill>
              </a:rPr>
            </a:br>
            <a:r>
              <a:rPr lang="en-US" sz="5400" b="1" dirty="0">
                <a:solidFill>
                  <a:schemeClr val="bg2">
                    <a:lumMod val="90000"/>
                  </a:schemeClr>
                </a:solidFill>
              </a:rPr>
              <a:t>Mal. 2:5-6.</a:t>
            </a:r>
            <a:r>
              <a:rPr lang="en-US" sz="4400" b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br>
              <a:rPr lang="en-US" sz="4400" b="1" dirty="0">
                <a:solidFill>
                  <a:schemeClr val="bg2">
                    <a:lumMod val="90000"/>
                  </a:schemeClr>
                </a:solidFill>
              </a:rPr>
            </a:br>
            <a:r>
              <a:rPr lang="en-US" sz="4400" b="1" i="1" dirty="0">
                <a:solidFill>
                  <a:schemeClr val="bg2">
                    <a:lumMod val="90000"/>
                  </a:schemeClr>
                </a:solidFill>
              </a:rPr>
              <a:t>(El </a:t>
            </a:r>
            <a:r>
              <a:rPr lang="en-US" sz="4400" b="1" i="1" dirty="0" err="1">
                <a:solidFill>
                  <a:schemeClr val="bg2">
                    <a:lumMod val="90000"/>
                  </a:schemeClr>
                </a:solidFill>
              </a:rPr>
              <a:t>pacto</a:t>
            </a:r>
            <a:r>
              <a:rPr lang="en-US" sz="4400" b="1" i="1" dirty="0">
                <a:solidFill>
                  <a:schemeClr val="bg2">
                    <a:lumMod val="90000"/>
                  </a:schemeClr>
                </a:solidFill>
              </a:rPr>
              <a:t> con Leví para </a:t>
            </a:r>
            <a:r>
              <a:rPr lang="en-US" sz="4400" b="1" i="1" dirty="0" err="1">
                <a:solidFill>
                  <a:schemeClr val="bg2">
                    <a:lumMod val="90000"/>
                  </a:schemeClr>
                </a:solidFill>
              </a:rPr>
              <a:t>los</a:t>
            </a:r>
            <a:r>
              <a:rPr lang="en-US" sz="4400" b="1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4400" b="1" i="1" dirty="0" err="1">
                <a:solidFill>
                  <a:schemeClr val="bg2">
                    <a:lumMod val="90000"/>
                  </a:schemeClr>
                </a:solidFill>
              </a:rPr>
              <a:t>sacerdotes</a:t>
            </a:r>
            <a:r>
              <a:rPr lang="en-US" sz="4400" b="1" i="1" dirty="0">
                <a:solidFill>
                  <a:schemeClr val="bg2">
                    <a:lumMod val="90000"/>
                  </a:schemeClr>
                </a:solidFill>
              </a:rPr>
              <a:t>)</a:t>
            </a:r>
          </a:p>
          <a:p>
            <a:pPr marL="914400" indent="-914400"/>
            <a:r>
              <a:rPr lang="en-US" sz="5400" b="1" i="1" dirty="0">
                <a:solidFill>
                  <a:srgbClr val="FFFF00"/>
                </a:solidFill>
              </a:rPr>
              <a:t>Nuestra </a:t>
            </a:r>
            <a:r>
              <a:rPr lang="en-US" sz="5400" b="1" i="1" dirty="0" err="1">
                <a:solidFill>
                  <a:srgbClr val="FFFF00"/>
                </a:solidFill>
              </a:rPr>
              <a:t>misión</a:t>
            </a:r>
            <a:r>
              <a:rPr lang="en-US" sz="5400" b="1" i="1" dirty="0">
                <a:solidFill>
                  <a:srgbClr val="FFFF00"/>
                </a:solidFill>
              </a:rPr>
              <a:t>: 	</a:t>
            </a:r>
            <a:r>
              <a:rPr lang="en-US" sz="6600" b="1" dirty="0">
                <a:solidFill>
                  <a:srgbClr val="FFFF00"/>
                </a:solidFill>
              </a:rPr>
              <a:t>1 Ped. 2:5, 9</a:t>
            </a:r>
          </a:p>
        </p:txBody>
      </p:sp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DD07D945-E494-A52C-FDC2-03A58D3EE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2197">
            <a:off x="8283778" y="43179"/>
            <a:ext cx="3219456" cy="1546653"/>
          </a:xfrm>
          <a:prstGeom prst="rect">
            <a:avLst/>
          </a:prstGeom>
        </p:spPr>
      </p:pic>
      <p:pic>
        <p:nvPicPr>
          <p:cNvPr id="8" name="Picture 7" descr="Generated image 1">
            <a:extLst>
              <a:ext uri="{FF2B5EF4-FFF2-40B4-BE49-F238E27FC236}">
                <a16:creationId xmlns:a16="http://schemas.microsoft.com/office/drawing/2014/main" id="{3E74C14B-CB84-0396-34BC-A68FBD408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5666">
            <a:off x="2383536" y="-294307"/>
            <a:ext cx="6102096" cy="203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31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A028A-44D2-DA94-4611-C90BE4ED2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3DBDE-C1F6-4E83-DA82-0BF7F90A7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959391-2D14-444E-B826-C81619DEA4DA}"/>
              </a:ext>
            </a:extLst>
          </p:cNvPr>
          <p:cNvSpPr txBox="1"/>
          <p:nvPr/>
        </p:nvSpPr>
        <p:spPr>
          <a:xfrm>
            <a:off x="512016" y="1445419"/>
            <a:ext cx="11167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1. </a:t>
            </a:r>
            <a:r>
              <a:rPr lang="en-US" sz="7200" b="1" dirty="0">
                <a:solidFill>
                  <a:schemeClr val="bg1"/>
                </a:solidFill>
              </a:rPr>
              <a:t>No </a:t>
            </a:r>
            <a:r>
              <a:rPr lang="en-US" sz="7200" b="1" dirty="0" err="1">
                <a:solidFill>
                  <a:schemeClr val="bg1"/>
                </a:solidFill>
              </a:rPr>
              <a:t>vieron</a:t>
            </a:r>
            <a:r>
              <a:rPr lang="en-US" sz="7200" b="1" dirty="0">
                <a:solidFill>
                  <a:schemeClr val="bg1"/>
                </a:solidFill>
              </a:rPr>
              <a:t> la </a:t>
            </a:r>
            <a:r>
              <a:rPr lang="en-US" sz="7200" b="1" dirty="0" err="1">
                <a:solidFill>
                  <a:schemeClr val="bg1"/>
                </a:solidFill>
              </a:rPr>
              <a:t>grandeza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75C14-156D-0992-F781-AEFB6BFEC7A2}"/>
              </a:ext>
            </a:extLst>
          </p:cNvPr>
          <p:cNvSpPr txBox="1"/>
          <p:nvPr/>
        </p:nvSpPr>
        <p:spPr>
          <a:xfrm>
            <a:off x="512016" y="2663512"/>
            <a:ext cx="1138737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6600" b="1" i="1" dirty="0" err="1">
                <a:solidFill>
                  <a:schemeClr val="bg2">
                    <a:lumMod val="90000"/>
                  </a:schemeClr>
                </a:solidFill>
              </a:rPr>
              <a:t>Ilustración</a:t>
            </a:r>
            <a:r>
              <a:rPr lang="en-US" sz="6600" b="1" dirty="0">
                <a:solidFill>
                  <a:schemeClr val="bg2">
                    <a:lumMod val="90000"/>
                  </a:schemeClr>
                </a:solidFill>
              </a:rPr>
              <a:t> del alcalde.</a:t>
            </a:r>
          </a:p>
          <a:p>
            <a:pPr marL="914400" indent="-914400"/>
            <a:r>
              <a:rPr lang="en-US" sz="6600" b="1" i="1" dirty="0" err="1">
                <a:solidFill>
                  <a:schemeClr val="bg2">
                    <a:lumMod val="90000"/>
                  </a:schemeClr>
                </a:solidFill>
              </a:rPr>
              <a:t>Ilustración</a:t>
            </a:r>
            <a:r>
              <a:rPr lang="en-US" sz="6600" b="1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6600" b="1" dirty="0">
                <a:solidFill>
                  <a:schemeClr val="bg2">
                    <a:lumMod val="90000"/>
                  </a:schemeClr>
                </a:solidFill>
              </a:rPr>
              <a:t>de la </a:t>
            </a:r>
            <a:r>
              <a:rPr lang="en-US" sz="6600" b="1" dirty="0" err="1">
                <a:solidFill>
                  <a:schemeClr val="bg2">
                    <a:lumMod val="90000"/>
                  </a:schemeClr>
                </a:solidFill>
              </a:rPr>
              <a:t>bolsa</a:t>
            </a:r>
            <a:r>
              <a:rPr lang="en-US" sz="6600" b="1" dirty="0">
                <a:solidFill>
                  <a:schemeClr val="bg2">
                    <a:lumMod val="90000"/>
                  </a:schemeClr>
                </a:solidFill>
              </a:rPr>
              <a:t>.</a:t>
            </a:r>
            <a:endParaRPr lang="en-US" sz="6600" b="1" dirty="0">
              <a:solidFill>
                <a:srgbClr val="FFFF00"/>
              </a:solidFill>
            </a:endParaRPr>
          </a:p>
        </p:txBody>
      </p:sp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8138873A-C922-C1F5-AD04-2EE4B0564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2197">
            <a:off x="8283778" y="43179"/>
            <a:ext cx="3219456" cy="1546653"/>
          </a:xfrm>
          <a:prstGeom prst="rect">
            <a:avLst/>
          </a:prstGeom>
        </p:spPr>
      </p:pic>
      <p:pic>
        <p:nvPicPr>
          <p:cNvPr id="8" name="Picture 7" descr="Generated image 1">
            <a:extLst>
              <a:ext uri="{FF2B5EF4-FFF2-40B4-BE49-F238E27FC236}">
                <a16:creationId xmlns:a16="http://schemas.microsoft.com/office/drawing/2014/main" id="{0906E676-830A-37D5-CFD1-6AD7AC9C5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5666">
            <a:off x="2383536" y="-294307"/>
            <a:ext cx="6102096" cy="203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97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8B790-BDC3-24F8-4FD8-823552397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94C7-6395-CD04-CF09-8314BA49F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947060-F605-2E89-5EA1-E8D50FD7F070}"/>
              </a:ext>
            </a:extLst>
          </p:cNvPr>
          <p:cNvSpPr txBox="1"/>
          <p:nvPr/>
        </p:nvSpPr>
        <p:spPr>
          <a:xfrm>
            <a:off x="512016" y="1445419"/>
            <a:ext cx="11167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1. </a:t>
            </a:r>
            <a:r>
              <a:rPr lang="en-US" sz="7200" b="1" dirty="0">
                <a:solidFill>
                  <a:schemeClr val="bg1"/>
                </a:solidFill>
              </a:rPr>
              <a:t>No </a:t>
            </a:r>
            <a:r>
              <a:rPr lang="en-US" sz="7200" b="1" dirty="0" err="1">
                <a:solidFill>
                  <a:schemeClr val="bg1"/>
                </a:solidFill>
              </a:rPr>
              <a:t>vieron</a:t>
            </a:r>
            <a:r>
              <a:rPr lang="en-US" sz="7200" b="1" dirty="0">
                <a:solidFill>
                  <a:schemeClr val="bg1"/>
                </a:solidFill>
              </a:rPr>
              <a:t> la </a:t>
            </a:r>
            <a:r>
              <a:rPr lang="en-US" sz="7200" b="1" dirty="0" err="1">
                <a:solidFill>
                  <a:schemeClr val="bg1"/>
                </a:solidFill>
              </a:rPr>
              <a:t>grandeza</a:t>
            </a:r>
            <a:r>
              <a:rPr lang="en-US" sz="7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52BCBC-392E-9AD2-D071-73196D9B5528}"/>
              </a:ext>
            </a:extLst>
          </p:cNvPr>
          <p:cNvSpPr txBox="1"/>
          <p:nvPr/>
        </p:nvSpPr>
        <p:spPr>
          <a:xfrm>
            <a:off x="512016" y="2663512"/>
            <a:ext cx="1138737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6600" b="1" i="1" dirty="0">
                <a:solidFill>
                  <a:srgbClr val="FF0000"/>
                </a:solidFill>
              </a:rPr>
              <a:t>Falta de </a:t>
            </a:r>
            <a:r>
              <a:rPr lang="en-US" sz="6600" b="1" i="1" dirty="0" err="1">
                <a:solidFill>
                  <a:srgbClr val="FF0000"/>
                </a:solidFill>
              </a:rPr>
              <a:t>reverencia</a:t>
            </a:r>
            <a:r>
              <a:rPr lang="en-US" sz="6600" b="1" i="1" dirty="0">
                <a:solidFill>
                  <a:srgbClr val="FF0000"/>
                </a:solidFill>
              </a:rPr>
              <a:t>. </a:t>
            </a:r>
            <a:br>
              <a:rPr lang="en-US" sz="6600" b="1" i="1" dirty="0">
                <a:solidFill>
                  <a:srgbClr val="FF0000"/>
                </a:solidFill>
              </a:rPr>
            </a:br>
            <a:r>
              <a:rPr lang="en-US" sz="6600" b="1" dirty="0">
                <a:solidFill>
                  <a:schemeClr val="bg2">
                    <a:lumMod val="90000"/>
                  </a:schemeClr>
                </a:solidFill>
              </a:rPr>
              <a:t>Mal. 1:8b, 6, 11, 14. </a:t>
            </a:r>
            <a:endParaRPr lang="en-US" sz="4400" b="1" i="1" dirty="0">
              <a:solidFill>
                <a:schemeClr val="bg2">
                  <a:lumMod val="90000"/>
                </a:schemeClr>
              </a:solidFill>
            </a:endParaRPr>
          </a:p>
          <a:p>
            <a:pPr marL="914400" indent="-914400"/>
            <a:r>
              <a:rPr lang="en-US" sz="5400" b="1" i="1" dirty="0">
                <a:solidFill>
                  <a:srgbClr val="FFFF00"/>
                </a:solidFill>
              </a:rPr>
              <a:t>Nos.: 	</a:t>
            </a:r>
            <a:r>
              <a:rPr lang="en-US" sz="6600" b="1" dirty="0">
                <a:solidFill>
                  <a:srgbClr val="FFFF00"/>
                </a:solidFill>
              </a:rPr>
              <a:t>Heb. 12:22-24a, 28-29</a:t>
            </a:r>
          </a:p>
        </p:txBody>
      </p:sp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74400586-08ED-9F94-7306-9F05B5980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2197">
            <a:off x="8283778" y="43179"/>
            <a:ext cx="3219456" cy="1546653"/>
          </a:xfrm>
          <a:prstGeom prst="rect">
            <a:avLst/>
          </a:prstGeom>
        </p:spPr>
      </p:pic>
      <p:pic>
        <p:nvPicPr>
          <p:cNvPr id="8" name="Picture 7" descr="Generated image 1">
            <a:extLst>
              <a:ext uri="{FF2B5EF4-FFF2-40B4-BE49-F238E27FC236}">
                <a16:creationId xmlns:a16="http://schemas.microsoft.com/office/drawing/2014/main" id="{D654D11D-B5BC-6924-3DC1-A3161A4AD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5666">
            <a:off x="2383536" y="-294307"/>
            <a:ext cx="6102096" cy="203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6466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47167-D8B8-F236-22FB-25806E69C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27BB-3EAA-BA46-EB7C-37E463D90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79E840-48F0-A4AD-D25D-04221658E7EA}"/>
              </a:ext>
            </a:extLst>
          </p:cNvPr>
          <p:cNvSpPr txBox="1"/>
          <p:nvPr/>
        </p:nvSpPr>
        <p:spPr>
          <a:xfrm>
            <a:off x="512016" y="1445419"/>
            <a:ext cx="11167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2. </a:t>
            </a:r>
            <a:r>
              <a:rPr lang="en-US" sz="7200" b="1" dirty="0">
                <a:solidFill>
                  <a:schemeClr val="bg1"/>
                </a:solidFill>
              </a:rPr>
              <a:t>No </a:t>
            </a:r>
            <a:r>
              <a:rPr lang="en-US" sz="7200" b="1" dirty="0" err="1">
                <a:solidFill>
                  <a:schemeClr val="bg1"/>
                </a:solidFill>
              </a:rPr>
              <a:t>reconocieron</a:t>
            </a:r>
            <a:r>
              <a:rPr lang="en-US" sz="7200" b="1" dirty="0">
                <a:solidFill>
                  <a:schemeClr val="bg1"/>
                </a:solidFill>
              </a:rPr>
              <a:t> el amor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38BC18-213E-5E6D-F4A2-3377EBAEBE3D}"/>
              </a:ext>
            </a:extLst>
          </p:cNvPr>
          <p:cNvSpPr txBox="1"/>
          <p:nvPr/>
        </p:nvSpPr>
        <p:spPr>
          <a:xfrm>
            <a:off x="512016" y="2663512"/>
            <a:ext cx="113873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6600" b="1" i="1" dirty="0">
                <a:solidFill>
                  <a:srgbClr val="FF0000"/>
                </a:solidFill>
              </a:rPr>
              <a:t>Se </a:t>
            </a:r>
            <a:r>
              <a:rPr lang="en-US" sz="6600" b="1" i="1" dirty="0" err="1">
                <a:solidFill>
                  <a:srgbClr val="FF0000"/>
                </a:solidFill>
              </a:rPr>
              <a:t>quejaron</a:t>
            </a:r>
            <a:r>
              <a:rPr lang="en-US" sz="6600" b="1" i="1" dirty="0">
                <a:solidFill>
                  <a:srgbClr val="FF0000"/>
                </a:solidFill>
              </a:rPr>
              <a:t>. </a:t>
            </a:r>
            <a:r>
              <a:rPr lang="en-US" sz="5400" b="1" dirty="0">
                <a:solidFill>
                  <a:schemeClr val="bg2">
                    <a:lumMod val="90000"/>
                  </a:schemeClr>
                </a:solidFill>
              </a:rPr>
              <a:t>Mal. 1:2-3.</a:t>
            </a:r>
            <a:r>
              <a:rPr lang="en-US" sz="6600" b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US" sz="4400" b="1" i="1" dirty="0">
              <a:solidFill>
                <a:schemeClr val="bg2">
                  <a:lumMod val="90000"/>
                </a:schemeClr>
              </a:solidFill>
            </a:endParaRPr>
          </a:p>
          <a:p>
            <a:pPr marL="914400" indent="-914400"/>
            <a:r>
              <a:rPr lang="en-US" sz="5400" b="1" i="1" dirty="0">
                <a:solidFill>
                  <a:srgbClr val="FFFF00"/>
                </a:solidFill>
              </a:rPr>
              <a:t>Nos.:	</a:t>
            </a:r>
            <a:r>
              <a:rPr lang="en-US" sz="6600" b="1" dirty="0">
                <a:solidFill>
                  <a:srgbClr val="FFFF00"/>
                </a:solidFill>
              </a:rPr>
              <a:t>Sant. 1:17</a:t>
            </a:r>
          </a:p>
          <a:p>
            <a:pPr marL="914400" indent="-914400"/>
            <a:r>
              <a:rPr lang="en-US" sz="6600" b="1" dirty="0">
                <a:solidFill>
                  <a:srgbClr val="FFFF00"/>
                </a:solidFill>
              </a:rPr>
              <a:t>		Juan 3:16</a:t>
            </a:r>
          </a:p>
          <a:p>
            <a:pPr marL="914400" indent="-914400"/>
            <a:r>
              <a:rPr lang="en-US" sz="6600" b="1" dirty="0">
                <a:solidFill>
                  <a:srgbClr val="FFFF00"/>
                </a:solidFill>
              </a:rPr>
              <a:t>		Rom. 8:32</a:t>
            </a:r>
          </a:p>
        </p:txBody>
      </p:sp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1D8B64D2-5F8D-8D79-34EF-58651A6FE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2197">
            <a:off x="8283778" y="43179"/>
            <a:ext cx="3219456" cy="1546653"/>
          </a:xfrm>
          <a:prstGeom prst="rect">
            <a:avLst/>
          </a:prstGeom>
        </p:spPr>
      </p:pic>
      <p:pic>
        <p:nvPicPr>
          <p:cNvPr id="8" name="Picture 7" descr="Generated image 1">
            <a:extLst>
              <a:ext uri="{FF2B5EF4-FFF2-40B4-BE49-F238E27FC236}">
                <a16:creationId xmlns:a16="http://schemas.microsoft.com/office/drawing/2014/main" id="{1448094C-C7CD-29CC-029A-1E4434AF6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5666">
            <a:off x="2383536" y="-294307"/>
            <a:ext cx="6102096" cy="203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2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299830-91DB-3428-DD32-8EDDFDEC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F962B-96E4-063E-E1D8-AE290DC82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924A3A-D578-F9EE-BB3D-6FC1EECC3F53}"/>
              </a:ext>
            </a:extLst>
          </p:cNvPr>
          <p:cNvSpPr txBox="1"/>
          <p:nvPr/>
        </p:nvSpPr>
        <p:spPr>
          <a:xfrm>
            <a:off x="512016" y="1445419"/>
            <a:ext cx="11167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2. </a:t>
            </a:r>
            <a:r>
              <a:rPr lang="en-US" sz="7200" b="1" dirty="0">
                <a:solidFill>
                  <a:schemeClr val="bg1"/>
                </a:solidFill>
              </a:rPr>
              <a:t>No </a:t>
            </a:r>
            <a:r>
              <a:rPr lang="en-US" sz="7200" b="1" dirty="0" err="1">
                <a:solidFill>
                  <a:schemeClr val="bg1"/>
                </a:solidFill>
              </a:rPr>
              <a:t>reconocieron</a:t>
            </a:r>
            <a:r>
              <a:rPr lang="en-US" sz="7200" b="1" dirty="0">
                <a:solidFill>
                  <a:schemeClr val="bg1"/>
                </a:solidFill>
              </a:rPr>
              <a:t> el amor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583102-A77C-8987-968C-D057F4849B3E}"/>
              </a:ext>
            </a:extLst>
          </p:cNvPr>
          <p:cNvSpPr txBox="1"/>
          <p:nvPr/>
        </p:nvSpPr>
        <p:spPr>
          <a:xfrm>
            <a:off x="512016" y="2663512"/>
            <a:ext cx="1177752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914400"/>
            <a:r>
              <a:rPr lang="en-US" sz="6600" b="1" i="1" dirty="0">
                <a:solidFill>
                  <a:srgbClr val="FF0000"/>
                </a:solidFill>
              </a:rPr>
              <a:t>No </a:t>
            </a:r>
            <a:r>
              <a:rPr lang="en-US" sz="6600" b="1" i="1" dirty="0" err="1">
                <a:solidFill>
                  <a:srgbClr val="FF0000"/>
                </a:solidFill>
              </a:rPr>
              <a:t>confiaron</a:t>
            </a:r>
            <a:r>
              <a:rPr lang="en-US" sz="6600" b="1" i="1" dirty="0">
                <a:solidFill>
                  <a:srgbClr val="FF0000"/>
                </a:solidFill>
              </a:rPr>
              <a:t> </a:t>
            </a:r>
            <a:r>
              <a:rPr lang="en-US" sz="6600" b="1" i="1" dirty="0" err="1">
                <a:solidFill>
                  <a:srgbClr val="FF0000"/>
                </a:solidFill>
              </a:rPr>
              <a:t>en</a:t>
            </a:r>
            <a:r>
              <a:rPr lang="en-US" sz="6600" b="1" i="1" dirty="0">
                <a:solidFill>
                  <a:srgbClr val="FF0000"/>
                </a:solidFill>
              </a:rPr>
              <a:t> las </a:t>
            </a:r>
            <a:r>
              <a:rPr lang="en-US" sz="6600" b="1" i="1" dirty="0" err="1">
                <a:solidFill>
                  <a:srgbClr val="FF0000"/>
                </a:solidFill>
              </a:rPr>
              <a:t>promesas</a:t>
            </a:r>
            <a:r>
              <a:rPr lang="en-US" sz="6600" b="1" i="1" dirty="0">
                <a:solidFill>
                  <a:srgbClr val="FF0000"/>
                </a:solidFill>
              </a:rPr>
              <a:t>. </a:t>
            </a:r>
            <a:br>
              <a:rPr lang="en-US" sz="6600" b="1" i="1" dirty="0">
                <a:solidFill>
                  <a:srgbClr val="FF0000"/>
                </a:solidFill>
              </a:rPr>
            </a:br>
            <a:r>
              <a:rPr lang="en-US" sz="5400" b="1" dirty="0">
                <a:solidFill>
                  <a:schemeClr val="bg2">
                    <a:lumMod val="90000"/>
                  </a:schemeClr>
                </a:solidFill>
              </a:rPr>
              <a:t>Mal. 3:8-10.</a:t>
            </a:r>
            <a:r>
              <a:rPr lang="en-US" sz="6600" b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US" sz="4400" b="1" i="1" dirty="0">
              <a:solidFill>
                <a:schemeClr val="bg2">
                  <a:lumMod val="90000"/>
                </a:schemeClr>
              </a:solidFill>
            </a:endParaRPr>
          </a:p>
          <a:p>
            <a:pPr marL="914400" indent="-914400"/>
            <a:r>
              <a:rPr lang="en-US" sz="5400" b="1" i="1" dirty="0">
                <a:solidFill>
                  <a:srgbClr val="FFFF00"/>
                </a:solidFill>
              </a:rPr>
              <a:t>Nos.:	</a:t>
            </a:r>
            <a:r>
              <a:rPr lang="en-US" sz="6600" b="1" dirty="0">
                <a:solidFill>
                  <a:srgbClr val="FFFF00"/>
                </a:solidFill>
              </a:rPr>
              <a:t>Sant. 4:1-10</a:t>
            </a:r>
          </a:p>
          <a:p>
            <a:pPr marL="914400" indent="-914400"/>
            <a:r>
              <a:rPr lang="en-US" sz="6600" b="1" dirty="0">
                <a:solidFill>
                  <a:srgbClr val="FFFF00"/>
                </a:solidFill>
              </a:rPr>
              <a:t>		Mateo 6:33</a:t>
            </a:r>
          </a:p>
        </p:txBody>
      </p:sp>
      <p:pic>
        <p:nvPicPr>
          <p:cNvPr id="5" name="Picture 4" descr="Generated image 1">
            <a:extLst>
              <a:ext uri="{FF2B5EF4-FFF2-40B4-BE49-F238E27FC236}">
                <a16:creationId xmlns:a16="http://schemas.microsoft.com/office/drawing/2014/main" id="{E7351593-1087-7550-6053-BE1FF567B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2197">
            <a:off x="8283778" y="43179"/>
            <a:ext cx="3219456" cy="1546653"/>
          </a:xfrm>
          <a:prstGeom prst="rect">
            <a:avLst/>
          </a:prstGeom>
        </p:spPr>
      </p:pic>
      <p:pic>
        <p:nvPicPr>
          <p:cNvPr id="8" name="Picture 7" descr="Generated image 1">
            <a:extLst>
              <a:ext uri="{FF2B5EF4-FFF2-40B4-BE49-F238E27FC236}">
                <a16:creationId xmlns:a16="http://schemas.microsoft.com/office/drawing/2014/main" id="{35ED7D2F-DC96-518E-29E5-8DA00B51A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5666">
            <a:off x="2383536" y="-294307"/>
            <a:ext cx="6102096" cy="203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42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5291A0-A034-2B55-8268-19492DBB0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CBC4-E456-C28A-8452-CBF01C1F2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 </a:t>
            </a:r>
            <a:r>
              <a:rPr lang="en-US" sz="8800" b="1" dirty="0" err="1"/>
              <a:t>Perspectiva</a:t>
            </a:r>
            <a:r>
              <a:rPr lang="en-US" sz="8800" b="1" dirty="0"/>
              <a:t> Buena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6CB7B-FAAC-47D6-651D-F284C035B73A}"/>
              </a:ext>
            </a:extLst>
          </p:cNvPr>
          <p:cNvSpPr txBox="1"/>
          <p:nvPr/>
        </p:nvSpPr>
        <p:spPr>
          <a:xfrm>
            <a:off x="512016" y="1445419"/>
            <a:ext cx="116799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prstClr val="white"/>
                </a:solidFill>
                <a:latin typeface="Aptos" panose="02110004020202020204"/>
              </a:rPr>
              <a:t>1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 err="1">
                <a:solidFill>
                  <a:schemeClr val="bg1"/>
                </a:solidFill>
              </a:rPr>
              <a:t>Vemos</a:t>
            </a:r>
            <a:r>
              <a:rPr lang="en-US" sz="6600" b="1" dirty="0">
                <a:solidFill>
                  <a:schemeClr val="bg1"/>
                </a:solidFill>
              </a:rPr>
              <a:t> la </a:t>
            </a:r>
            <a:r>
              <a:rPr lang="en-US" sz="6600" b="1" dirty="0" err="1">
                <a:solidFill>
                  <a:schemeClr val="bg1"/>
                </a:solidFill>
              </a:rPr>
              <a:t>grandeza</a:t>
            </a:r>
            <a:r>
              <a:rPr lang="en-US" sz="6600" b="1" dirty="0">
                <a:solidFill>
                  <a:schemeClr val="bg1"/>
                </a:solidFill>
              </a:rPr>
              <a:t> de Dios.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800" b="1" dirty="0">
                <a:solidFill>
                  <a:srgbClr val="FFFF00"/>
                </a:solidFill>
              </a:rPr>
              <a:t>El camino es bueno/vale.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800" b="1" dirty="0">
                <a:solidFill>
                  <a:srgbClr val="FFFF00"/>
                </a:solidFill>
              </a:rPr>
              <a:t>Nos enfocamos en la misión.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800" b="1" dirty="0">
                <a:solidFill>
                  <a:srgbClr val="FFFF00"/>
                </a:solidFill>
              </a:rPr>
              <a:t>Mostramos reverencia.</a:t>
            </a:r>
            <a:endParaRPr lang="en-US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9344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8F3E3D-1A73-6208-D859-F898DB78D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25C65-7D80-2316-D8E3-282819F89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Una </a:t>
            </a:r>
            <a:r>
              <a:rPr lang="en-US" sz="8800" b="1" dirty="0" err="1"/>
              <a:t>Perspectiva</a:t>
            </a:r>
            <a:r>
              <a:rPr lang="en-US" sz="8800" b="1" dirty="0"/>
              <a:t> Buena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B4DEA2-E7BC-6A73-3647-6FB840DF4783}"/>
              </a:ext>
            </a:extLst>
          </p:cNvPr>
          <p:cNvSpPr txBox="1"/>
          <p:nvPr/>
        </p:nvSpPr>
        <p:spPr>
          <a:xfrm>
            <a:off x="512016" y="1445419"/>
            <a:ext cx="1167998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2">
                    <a:lumMod val="75000"/>
                  </a:schemeClr>
                </a:solidFill>
                <a:latin typeface="Aptos" panose="02110004020202020204"/>
              </a:rPr>
              <a:t>1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 err="1">
                <a:solidFill>
                  <a:schemeClr val="bg2">
                    <a:lumMod val="75000"/>
                  </a:schemeClr>
                </a:solidFill>
              </a:rPr>
              <a:t>Vemos</a:t>
            </a:r>
            <a:r>
              <a:rPr lang="en-US" sz="6600" b="1" dirty="0">
                <a:solidFill>
                  <a:schemeClr val="bg2">
                    <a:lumMod val="75000"/>
                  </a:schemeClr>
                </a:solidFill>
              </a:rPr>
              <a:t> la </a:t>
            </a:r>
            <a:r>
              <a:rPr lang="en-US" sz="6600" b="1" dirty="0" err="1">
                <a:solidFill>
                  <a:schemeClr val="bg2">
                    <a:lumMod val="75000"/>
                  </a:schemeClr>
                </a:solidFill>
              </a:rPr>
              <a:t>grandeza</a:t>
            </a:r>
            <a:r>
              <a:rPr lang="en-US" sz="6600" b="1" dirty="0">
                <a:solidFill>
                  <a:schemeClr val="bg2">
                    <a:lumMod val="75000"/>
                  </a:schemeClr>
                </a:solidFill>
              </a:rPr>
              <a:t> de Dios.</a:t>
            </a:r>
          </a:p>
          <a:p>
            <a:r>
              <a:rPr lang="en-US" sz="5400" b="1" dirty="0">
                <a:solidFill>
                  <a:prstClr val="white"/>
                </a:solidFill>
                <a:latin typeface="Aptos" panose="02110004020202020204"/>
              </a:rPr>
              <a:t>2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7200" b="1" dirty="0" err="1">
                <a:solidFill>
                  <a:schemeClr val="bg1"/>
                </a:solidFill>
              </a:rPr>
              <a:t>Reconocemos</a:t>
            </a:r>
            <a:r>
              <a:rPr lang="en-US" sz="7200" b="1" dirty="0">
                <a:solidFill>
                  <a:schemeClr val="bg1"/>
                </a:solidFill>
              </a:rPr>
              <a:t> Su amor.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en-US" sz="5400" b="1" dirty="0" err="1">
                <a:solidFill>
                  <a:srgbClr val="FFFF00"/>
                </a:solidFill>
              </a:rPr>
              <a:t>Gozamos</a:t>
            </a:r>
            <a:r>
              <a:rPr lang="en-US" sz="5400" b="1" dirty="0">
                <a:solidFill>
                  <a:srgbClr val="FFFF00"/>
                </a:solidFill>
              </a:rPr>
              <a:t>.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en-US" sz="5400" b="1" dirty="0" err="1">
                <a:solidFill>
                  <a:srgbClr val="FFFF00"/>
                </a:solidFill>
              </a:rPr>
              <a:t>Confiamos</a:t>
            </a:r>
            <a:r>
              <a:rPr lang="en-US" sz="5400" b="1" dirty="0">
                <a:solidFill>
                  <a:srgbClr val="FFFF00"/>
                </a:solidFill>
              </a:rPr>
              <a:t> </a:t>
            </a:r>
            <a:r>
              <a:rPr lang="en-US" sz="5400" b="1" dirty="0" err="1">
                <a:solidFill>
                  <a:srgbClr val="FFFF00"/>
                </a:solidFill>
              </a:rPr>
              <a:t>en</a:t>
            </a:r>
            <a:r>
              <a:rPr lang="en-US" sz="5400" b="1" dirty="0">
                <a:solidFill>
                  <a:srgbClr val="FFFF00"/>
                </a:solidFill>
              </a:rPr>
              <a:t> las </a:t>
            </a:r>
            <a:r>
              <a:rPr lang="en-US" sz="5400" b="1" dirty="0" err="1">
                <a:solidFill>
                  <a:srgbClr val="FFFF00"/>
                </a:solidFill>
              </a:rPr>
              <a:t>promesas</a:t>
            </a:r>
            <a:r>
              <a:rPr lang="en-US" sz="5400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C3CA42-6404-2042-5FBC-B1B32E885DE5}"/>
              </a:ext>
            </a:extLst>
          </p:cNvPr>
          <p:cNvSpPr txBox="1"/>
          <p:nvPr/>
        </p:nvSpPr>
        <p:spPr>
          <a:xfrm>
            <a:off x="0" y="5283200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Marcos 16:16</a:t>
            </a: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</a:t>
            </a:r>
            <a:b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</a:rPr>
            </a:br>
            <a:r>
              <a:rPr lang="en-US" sz="48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El </a:t>
            </a:r>
            <a:r>
              <a:rPr lang="en-US" sz="4800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que</a:t>
            </a:r>
            <a:r>
              <a:rPr lang="en-US" sz="48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creyere</a:t>
            </a:r>
            <a:r>
              <a:rPr lang="en-US" sz="48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y </a:t>
            </a:r>
            <a:r>
              <a:rPr lang="en-US" sz="4800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fuere</a:t>
            </a:r>
            <a:r>
              <a:rPr lang="en-US" sz="48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bautizado</a:t>
            </a:r>
            <a:r>
              <a:rPr lang="en-US" sz="48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, </a:t>
            </a:r>
            <a:r>
              <a:rPr lang="en-US" sz="4800" dirty="0" err="1">
                <a:solidFill>
                  <a:schemeClr val="tx2">
                    <a:lumMod val="25000"/>
                    <a:lumOff val="75000"/>
                  </a:schemeClr>
                </a:solidFill>
              </a:rPr>
              <a:t>será</a:t>
            </a:r>
            <a:r>
              <a:rPr lang="en-US" sz="48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 salvo.</a:t>
            </a:r>
          </a:p>
        </p:txBody>
      </p:sp>
    </p:spTree>
    <p:extLst>
      <p:ext uri="{BB962C8B-B14F-4D97-AF65-F5344CB8AC3E}">
        <p14:creationId xmlns:p14="http://schemas.microsoft.com/office/powerpoint/2010/main" val="12907253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346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 Una</vt:lpstr>
      <vt:lpstr> Una</vt:lpstr>
      <vt:lpstr> Una</vt:lpstr>
      <vt:lpstr> Una</vt:lpstr>
      <vt:lpstr> Una</vt:lpstr>
      <vt:lpstr> Una</vt:lpstr>
      <vt:lpstr> Una</vt:lpstr>
      <vt:lpstr> Una Perspectiva Buena</vt:lpstr>
      <vt:lpstr> Una Perspectiva Buena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Vicki Copeland</dc:creator>
  <cp:lastModifiedBy>Vicki Copeland</cp:lastModifiedBy>
  <cp:revision>41</cp:revision>
  <dcterms:created xsi:type="dcterms:W3CDTF">2026-09-20T11:01:09Z</dcterms:created>
  <dcterms:modified xsi:type="dcterms:W3CDTF">2026-09-23T19:45:03Z</dcterms:modified>
</cp:coreProperties>
</file>