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sldIdLst>
    <p:sldId id="358" r:id="rId2"/>
    <p:sldId id="360" r:id="rId3"/>
    <p:sldId id="261" r:id="rId4"/>
    <p:sldId id="364" r:id="rId5"/>
    <p:sldId id="359" r:id="rId6"/>
    <p:sldId id="361" r:id="rId7"/>
    <p:sldId id="357" r:id="rId8"/>
    <p:sldId id="362" r:id="rId9"/>
    <p:sldId id="3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BCD5"/>
    <a:srgbClr val="25221D"/>
    <a:srgbClr val="B9D0E9"/>
    <a:srgbClr val="CDDDEF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 snapToGrid="0">
      <p:cViewPr varScale="1">
        <p:scale>
          <a:sx n="116" d="100"/>
          <a:sy n="116" d="100"/>
        </p:scale>
        <p:origin x="86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AE5F1B-894E-43C3-B7CC-F21A287A5FDD}" type="datetimeFigureOut">
              <a:rPr lang="en-US" smtClean="0"/>
              <a:t>8/22/25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B0CF98-40F5-49ED-BAEB-E6C8157F0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54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B0CF98-40F5-49ED-BAEB-E6C8157F09C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893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EEF087-24EC-329E-A4A2-A6D3325C3E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3B72A7C-9256-9975-4EAE-B76AC865D51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A72E934-20A4-0256-F60A-5322F84785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067086-49F2-DBB5-A330-2B38A9C0FB7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B0CF98-40F5-49ED-BAEB-E6C8157F09C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830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6F93689E-9142-2541-A21F-340BD76B6CFE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676400"/>
            <a:ext cx="103632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6EBA2195-5C13-304A-92E1-7589FEF83B18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47760A96-5885-6C44-8363-A9565E4F9426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1EC9DAB2-253B-4648-B25E-C6B8C4D2214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1C01F408-8FD6-B24C-B561-A9EFB95588E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E7C1B9C-FD1F-D143-AB63-8D1AF98DB7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645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A5565-59CE-1040-908C-6A3060014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3C8825-46BA-F044-91DA-B983D1115E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84E1F-3AE2-324A-97F8-63DA6BAD4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B322AB-26E1-4646-AEA5-9B91C7A82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096309-5A21-374B-BA95-D4E09F452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8EED2E-10BA-6A40-A72D-00C4A56B6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0096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B22414-755C-DD41-9F70-FC820A18EF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381000"/>
            <a:ext cx="27432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AF35C2-049E-1146-9769-780A9BAFE0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0264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9E748C-6E85-964D-9A88-81922D191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E2023-4A10-D74B-A217-0E17F81A1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84FDB2-4A4D-474A-92D2-65022C362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640147-BC3B-744C-BBAC-1A279D7111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38972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83C98EA-37D2-8544-9A61-58CEE114AEBB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609600" y="381000"/>
            <a:ext cx="10972800" cy="5715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DA4466-F738-6545-A5EF-F2A55599F4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80B3EA-AA4D-E047-8CB9-220BE84C0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86212B-6F99-5849-9236-847FB5667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224A1839-BCEF-4447-BE28-0E25157EF9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2026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Default Desi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7174525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5B107-D1F7-7942-A995-3DE88783D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37C5F9-3332-BF46-838D-8C7AEEFF1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851DEE-CC97-3841-84CB-A73AAE8C9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C15DF7-BA9C-8449-B017-95337F99F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5E0090-E7AA-D147-A23B-017E947EE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0A9386-31C1-484C-A0EF-807D13C728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1618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A28C5-0E17-EB49-A98D-35D7F8EFA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20E1CA-23F6-1A47-81A2-439EB637F3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8668B1-4E55-894F-A324-26C208E8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9436D4-1061-EE46-9586-5251DFA71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3E9D42-A971-A54B-877A-DA27D711D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70A4DC-1583-3F41-9DB4-004FA56953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3226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A5F0F-24B5-1F4E-8B71-3551E36B5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F1B4CA-C56B-0A4A-9A76-5B1BBCF43E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5384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C09D70-06D6-3143-8B25-6383A10889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384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7B38FC-46CB-9A45-8B3B-0BC2EDF70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D968AA-201A-7A49-83CF-F0B061C1B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5B35FB-05F2-4345-855E-8CC98C61F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EB7C46-2401-2A4F-9CE6-8E7217C5AC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5353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6090D-EAAD-DB4C-A75A-5F4FC4F0E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98B0F1-D208-5241-9C97-D173FD770F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2596B2-EDD8-334B-876C-298696D732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008F84-C754-7D49-A249-B048F64768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B706C8-D4EE-2440-B6AE-A0C701F31A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A91896-425F-AE40-B81A-476975809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FCEA4C-E6C6-5E40-ABCF-15E7646EF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E8E382-E62F-764E-825D-994E5ED34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91D599-F856-DB44-B224-BB588F2E53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3315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11327-FFE8-4242-8E18-D62734D33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39BACF-4AA3-DF4C-9A5F-84915401C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32851F-27DD-664B-8DAF-5C8D257ED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F70016-27B2-1642-A6CD-D993D7870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4D1F50-402A-B44D-B7C2-02FB2A99C1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7435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94E9EB-03B4-AA44-97D8-19B7C4BE5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133D84-EC9B-CF4D-9D9C-ADEB9E3F4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21F060-7745-A84F-90F5-329D6E02B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F2DDA1-E08B-D94C-B912-6ECD71E229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4116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EE2D9-9D9B-D64A-B2DF-9A815BC58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77ED6-5031-9A44-8852-F2BB7E2862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908BF4-92E5-E044-98CF-D91845494B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7FBB43-7001-3B41-83EF-7D77A678E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ED4135-2128-0744-BF64-F503C442E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DE835D-69CC-4845-A0FA-0DF3B7337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BDC7F2-5B77-3E4D-8A77-D3E4D30B2D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2665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0A4EC-B338-C54E-94D0-1D3F602C9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D9349D-FF2D-7046-8D8F-F5CED6F242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72C1B2-ADCA-204F-9EA4-C32DBCB739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B4BA4C-9E59-B142-9052-7A5C14344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D5CA75-8367-664B-8075-4E28B1478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D54CD-BD62-6A40-A840-D5A532DFB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02F0CC-F864-D848-8D53-502F0858FB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0652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40000"/>
                <a:lumOff val="60000"/>
              </a:schemeClr>
            </a:gs>
            <a:gs pos="69000">
              <a:schemeClr val="accent6">
                <a:lumMod val="95000"/>
                <a:lumOff val="5000"/>
              </a:schemeClr>
            </a:gs>
            <a:gs pos="100000">
              <a:schemeClr val="accent6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1F4CB7C-511D-6043-BC8E-69A8CF2305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81000"/>
            <a:ext cx="109728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162A375-BADC-6047-A0F3-0997FBEBAC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10972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6F4C3E37-6795-074B-97A5-0F8140C8FE2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E38DCDB3-B637-B947-BBA0-BEBA7BD9E65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AFCBD6BC-4398-7E48-AAED-B7E9F7DC395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fld id="{7A1AF1A7-724B-824A-8247-E52CE97B5A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997011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BEBAF62-5429-3629-A838-75F42FA634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0204271"/>
              </p:ext>
            </p:extLst>
          </p:nvPr>
        </p:nvGraphicFramePr>
        <p:xfrm>
          <a:off x="519289" y="1116618"/>
          <a:ext cx="4594578" cy="4968240"/>
        </p:xfrm>
        <a:graphic>
          <a:graphicData uri="http://schemas.openxmlformats.org/drawingml/2006/table">
            <a:tbl>
              <a:tblPr firstRow="1" firstCol="1" bandRow="1"/>
              <a:tblGrid>
                <a:gridCol w="4594578">
                  <a:extLst>
                    <a:ext uri="{9D8B030D-6E8A-4147-A177-3AD203B41FA5}">
                      <a16:colId xmlns:a16="http://schemas.microsoft.com/office/drawing/2014/main" val="1149313292"/>
                    </a:ext>
                  </a:extLst>
                </a:gridCol>
              </a:tblGrid>
              <a:tr h="3548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Pidió</a:t>
                      </a:r>
                      <a:r>
                        <a:rPr lang="en-US" sz="2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kern="100" dirty="0" err="1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consejo</a:t>
                      </a:r>
                      <a:r>
                        <a:rPr lang="en-US" sz="28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6235643"/>
                  </a:ext>
                </a:extLst>
              </a:tr>
              <a:tr h="8534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Mejoró</a:t>
                      </a:r>
                      <a:r>
                        <a:rPr lang="en-US" sz="28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kern="1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 </a:t>
                      </a:r>
                      <a:r>
                        <a:rPr lang="en-US" sz="2800" b="1" kern="100" dirty="0" err="1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apariencia</a:t>
                      </a:r>
                      <a:r>
                        <a:rPr lang="en-US" sz="2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endParaRPr lang="en-US" sz="2800" b="1" kern="1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160" marR="137160" marT="137160" marB="1371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445601"/>
                  </a:ext>
                </a:extLst>
              </a:tr>
              <a:tr h="8534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Hizo</a:t>
                      </a:r>
                      <a:r>
                        <a:rPr lang="en-US" sz="2800" b="1" kern="1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kern="100" dirty="0" err="1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más</a:t>
                      </a:r>
                      <a:r>
                        <a:rPr lang="en-US" sz="2800" b="1" kern="1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kern="100" dirty="0" err="1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lugares</a:t>
                      </a:r>
                      <a:r>
                        <a:rPr lang="en-US" sz="2800" b="1" kern="1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para </a:t>
                      </a:r>
                      <a:r>
                        <a:rPr lang="en-US" sz="2800" b="1" kern="100" dirty="0" err="1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adorar</a:t>
                      </a:r>
                      <a:r>
                        <a:rPr lang="en-US" sz="28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32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160" marR="137160" marT="137160" marB="1371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8073753"/>
                  </a:ext>
                </a:extLst>
              </a:tr>
              <a:tr h="8534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“Iglesia” </a:t>
                      </a:r>
                      <a:r>
                        <a:rPr lang="en-US" sz="2800" kern="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dentro</a:t>
                      </a:r>
                      <a:r>
                        <a:rPr lang="en-US" sz="2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del </a:t>
                      </a:r>
                      <a:r>
                        <a:rPr lang="en-US" sz="2800" b="1" kern="100" dirty="0" err="1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alcance</a:t>
                      </a:r>
                      <a:endParaRPr lang="en-US" sz="3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160" marR="137160" marT="137160" marB="1371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185483"/>
                  </a:ext>
                </a:extLst>
              </a:tr>
              <a:tr h="8534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Involucró</a:t>
                      </a:r>
                      <a:r>
                        <a:rPr lang="en-US" sz="2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kern="100" dirty="0" err="1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más</a:t>
                      </a:r>
                      <a:r>
                        <a:rPr lang="en-US" sz="2800" b="1" kern="1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kern="100" dirty="0" err="1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gente</a:t>
                      </a:r>
                      <a:r>
                        <a:rPr lang="en-US" sz="28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32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160" marR="137160" marT="137160" marB="1371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092018"/>
                  </a:ext>
                </a:extLst>
              </a:tr>
              <a:tr h="8534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 </a:t>
                      </a:r>
                      <a:r>
                        <a:rPr lang="en-US" sz="2800" b="1" kern="1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nuevo día santo</a:t>
                      </a:r>
                      <a:endParaRPr lang="en-US" sz="3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160" marR="137160" marT="137160" marB="1371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787324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78081AA5-60A0-0BB9-C1C0-858A495D1750}"/>
              </a:ext>
            </a:extLst>
          </p:cNvPr>
          <p:cNvSpPr txBox="1"/>
          <p:nvPr/>
        </p:nvSpPr>
        <p:spPr>
          <a:xfrm>
            <a:off x="0" y="128336"/>
            <a:ext cx="12192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800" b="1" i="1" u="none" strike="noStrike" kern="1200" cap="none" spc="0" normalizeH="0" baseline="0" noProof="0" dirty="0">
                <a:ln>
                  <a:noFill/>
                </a:ln>
                <a:solidFill>
                  <a:srgbClr val="E5FFFF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Una Imagen de un Hombre Religioso</a:t>
            </a:r>
          </a:p>
        </p:txBody>
      </p:sp>
    </p:spTree>
    <p:extLst>
      <p:ext uri="{BB962C8B-B14F-4D97-AF65-F5344CB8AC3E}">
        <p14:creationId xmlns:p14="http://schemas.microsoft.com/office/powerpoint/2010/main" val="665559051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8141B6-6FFA-A388-8DFD-CF761FBBE7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31F1453-B250-CD77-4398-096140395891}"/>
              </a:ext>
            </a:extLst>
          </p:cNvPr>
          <p:cNvSpPr txBox="1"/>
          <p:nvPr/>
        </p:nvSpPr>
        <p:spPr>
          <a:xfrm>
            <a:off x="727813" y="339069"/>
            <a:ext cx="1073637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“S</a:t>
            </a:r>
            <a:r>
              <a:rPr lang="es-ES" sz="4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le </a:t>
            </a:r>
            <a:r>
              <a:rPr lang="es-ES" sz="48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advirtió</a:t>
            </a:r>
            <a:r>
              <a:rPr lang="es-ES" sz="4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Moisés cuando iba a erigir el tabernáculo, diciéndole: </a:t>
            </a:r>
            <a:br>
              <a:rPr lang="es-ES" sz="4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4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Mira, haz todas las cosas </a:t>
            </a:r>
            <a:br>
              <a:rPr lang="es-ES" sz="4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48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conforme al modelo </a:t>
            </a:r>
            <a:br>
              <a:rPr lang="es-ES" sz="48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4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 se te ha mostrado en el monte.</a:t>
            </a:r>
            <a:r>
              <a:rPr lang="en-US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</a:t>
            </a:r>
            <a:br>
              <a:rPr lang="en-US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4800" b="1" dirty="0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Heb. 8:5</a:t>
            </a:r>
            <a:r>
              <a:rPr lang="en-US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sz="4800" dirty="0">
                <a:effectLst/>
              </a:rPr>
              <a:t> </a:t>
            </a:r>
            <a:endParaRPr lang="en-US" sz="4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0C5A6D2-F052-B2D2-8D1C-A1837FBE5158}"/>
              </a:ext>
            </a:extLst>
          </p:cNvPr>
          <p:cNvSpPr txBox="1"/>
          <p:nvPr/>
        </p:nvSpPr>
        <p:spPr>
          <a:xfrm rot="20285861">
            <a:off x="315394" y="4306933"/>
            <a:ext cx="3340448" cy="1754326"/>
          </a:xfrm>
          <a:prstGeom prst="rect">
            <a:avLst/>
          </a:prstGeom>
          <a:solidFill>
            <a:srgbClr val="B9D0E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FF0000"/>
                </a:solidFill>
              </a:rPr>
              <a:t>Y, </a:t>
            </a:r>
            <a:br>
              <a:rPr lang="en-US" sz="5400" b="1" i="1" dirty="0">
                <a:solidFill>
                  <a:srgbClr val="FF0000"/>
                </a:solidFill>
              </a:rPr>
            </a:br>
            <a:r>
              <a:rPr lang="en-US" sz="5400" b="1" i="1" dirty="0">
                <a:solidFill>
                  <a:srgbClr val="FF0000"/>
                </a:solidFill>
              </a:rPr>
              <a:t>¿</a:t>
            </a:r>
            <a:r>
              <a:rPr lang="en-US" sz="5400" b="1" i="1" dirty="0" err="1">
                <a:solidFill>
                  <a:srgbClr val="FF0000"/>
                </a:solidFill>
              </a:rPr>
              <a:t>si</a:t>
            </a:r>
            <a:r>
              <a:rPr lang="en-US" sz="5400" b="1" i="1" dirty="0">
                <a:solidFill>
                  <a:srgbClr val="FF0000"/>
                </a:solidFill>
              </a:rPr>
              <a:t> no?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DF16C1E-2F2E-A0F9-2AF7-F8B9113C3AC7}"/>
              </a:ext>
            </a:extLst>
          </p:cNvPr>
          <p:cNvSpPr txBox="1"/>
          <p:nvPr/>
        </p:nvSpPr>
        <p:spPr>
          <a:xfrm rot="20322396">
            <a:off x="3301330" y="2099394"/>
            <a:ext cx="8367638" cy="1862048"/>
          </a:xfrm>
          <a:prstGeom prst="rect">
            <a:avLst/>
          </a:prstGeom>
          <a:solidFill>
            <a:srgbClr val="D9D9D9">
              <a:alpha val="74118"/>
            </a:srgbClr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500" b="1" i="1" u="none" strike="noStrike" kern="1200" cap="none" spc="0" normalizeH="0" baseline="0" noProof="0" dirty="0" err="1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Apostasía</a:t>
            </a:r>
            <a:endParaRPr kumimoji="0" lang="en-US" altLang="en-US" sz="11500" b="1" i="1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5129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9D0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erson walking on a cliff&#10;&#10;AI-generated content may be incorrect.">
            <a:extLst>
              <a:ext uri="{FF2B5EF4-FFF2-40B4-BE49-F238E27FC236}">
                <a16:creationId xmlns:a16="http://schemas.microsoft.com/office/drawing/2014/main" id="{B6D92206-C9FD-3329-D9A3-B97AE23DB48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7200"/>
          <a:stretch>
            <a:fillRect/>
          </a:stretch>
        </p:blipFill>
        <p:spPr>
          <a:xfrm>
            <a:off x="2231621" y="167641"/>
            <a:ext cx="7615868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D2AFD26-525A-645E-1D9A-CD613D2961BF}"/>
              </a:ext>
            </a:extLst>
          </p:cNvPr>
          <p:cNvSpPr/>
          <p:nvPr/>
        </p:nvSpPr>
        <p:spPr bwMode="auto">
          <a:xfrm>
            <a:off x="2174472" y="79022"/>
            <a:ext cx="7729462" cy="6657059"/>
          </a:xfrm>
          <a:prstGeom prst="rect">
            <a:avLst/>
          </a:prstGeom>
          <a:noFill/>
          <a:ln w="254000" cap="flat" cmpd="sng" algn="ctr">
            <a:solidFill>
              <a:srgbClr val="25221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  <p:sp>
        <p:nvSpPr>
          <p:cNvPr id="55" name="Works of the Individual">
            <a:extLst>
              <a:ext uri="{FF2B5EF4-FFF2-40B4-BE49-F238E27FC236}">
                <a16:creationId xmlns:a16="http://schemas.microsoft.com/office/drawing/2014/main" id="{E5110B9A-5B4E-7655-60AC-92FFF811B28A}"/>
              </a:ext>
            </a:extLst>
          </p:cNvPr>
          <p:cNvSpPr txBox="1"/>
          <p:nvPr/>
        </p:nvSpPr>
        <p:spPr>
          <a:xfrm>
            <a:off x="320040" y="306337"/>
            <a:ext cx="11551920" cy="1700170"/>
          </a:xfrm>
          <a:prstGeom prst="rect">
            <a:avLst/>
          </a:prstGeom>
          <a:solidFill>
            <a:srgbClr val="A3BCD5"/>
          </a:solidFill>
          <a:ln w="508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5400" tIns="25400" rIns="25400" bIns="254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0" b="1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>
                  <a:glow rad="63500">
                    <a:srgbClr val="FFFFFF">
                      <a:alpha val="93000"/>
                    </a:srgbClr>
                  </a:glow>
                </a:effectLst>
                <a:uLnTx/>
                <a:uFill>
                  <a:solidFill>
                    <a:srgbClr val="011993"/>
                  </a:solidFill>
                </a:uFill>
                <a:latin typeface="Tahoma"/>
                <a:ea typeface="+mn-ea"/>
                <a:cs typeface="+mn-cs"/>
              </a:rPr>
              <a:t>El </a:t>
            </a:r>
            <a:r>
              <a:rPr kumimoji="0" lang="en-US" sz="8800" b="1" i="0" u="none" strike="noStrike" kern="1200" cap="none" spc="0" normalizeH="0" baseline="0" noProof="0" dirty="0" err="1">
                <a:ln>
                  <a:noFill/>
                </a:ln>
                <a:solidFill>
                  <a:srgbClr val="003366"/>
                </a:solidFill>
                <a:effectLst>
                  <a:glow rad="63500">
                    <a:srgbClr val="FFFFFF">
                      <a:alpha val="93000"/>
                    </a:srgbClr>
                  </a:glow>
                </a:effectLst>
                <a:uLnTx/>
                <a:uFill>
                  <a:solidFill>
                    <a:srgbClr val="011993"/>
                  </a:solidFill>
                </a:uFill>
                <a:latin typeface="Tahoma"/>
                <a:ea typeface="+mn-ea"/>
                <a:cs typeface="+mn-cs"/>
              </a:rPr>
              <a:t>Precipicio</a:t>
            </a:r>
            <a:endParaRPr kumimoji="0" lang="en-US" sz="8800" b="1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>
                <a:glow rad="63500">
                  <a:srgbClr val="FFFFFF">
                    <a:alpha val="93000"/>
                  </a:srgbClr>
                </a:glow>
              </a:effectLst>
              <a:uLnTx/>
              <a:uFill>
                <a:solidFill>
                  <a:srgbClr val="011993"/>
                </a:solidFill>
              </a:uFill>
              <a:latin typeface="Tahoma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3E59C5-5D7F-204A-145F-C3104335FB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66F61E7-BFC3-6FFD-5CB7-9EC6CAB49B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55643"/>
              </p:ext>
            </p:extLst>
          </p:nvPr>
        </p:nvGraphicFramePr>
        <p:xfrm>
          <a:off x="519289" y="1116618"/>
          <a:ext cx="10632428" cy="5516880"/>
        </p:xfrm>
        <a:graphic>
          <a:graphicData uri="http://schemas.openxmlformats.org/drawingml/2006/table">
            <a:tbl>
              <a:tblPr firstRow="1" firstCol="1" bandRow="1"/>
              <a:tblGrid>
                <a:gridCol w="4594578">
                  <a:extLst>
                    <a:ext uri="{9D8B030D-6E8A-4147-A177-3AD203B41FA5}">
                      <a16:colId xmlns:a16="http://schemas.microsoft.com/office/drawing/2014/main" val="1149313292"/>
                    </a:ext>
                  </a:extLst>
                </a:gridCol>
                <a:gridCol w="6037850">
                  <a:extLst>
                    <a:ext uri="{9D8B030D-6E8A-4147-A177-3AD203B41FA5}">
                      <a16:colId xmlns:a16="http://schemas.microsoft.com/office/drawing/2014/main" val="1719335344"/>
                    </a:ext>
                  </a:extLst>
                </a:gridCol>
              </a:tblGrid>
              <a:tr h="3548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Pidió</a:t>
                      </a:r>
                      <a:r>
                        <a:rPr lang="en-US" sz="2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kern="100" dirty="0" err="1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consejo</a:t>
                      </a:r>
                      <a:r>
                        <a:rPr lang="en-US" sz="2800" b="1" kern="1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...de hombres</a:t>
                      </a:r>
                      <a:r>
                        <a:rPr lang="en-US" sz="2800" i="1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b="1" kern="100" dirty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de </a:t>
                      </a:r>
                      <a:r>
                        <a:rPr lang="en-US" sz="2800" b="1" kern="100" dirty="0" err="1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Jehová</a:t>
                      </a:r>
                      <a:r>
                        <a:rPr lang="en-US" sz="2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3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160" marR="137160" marT="137160" marB="1371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6235643"/>
                  </a:ext>
                </a:extLst>
              </a:tr>
              <a:tr h="8534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Mejoró</a:t>
                      </a:r>
                      <a:r>
                        <a:rPr lang="en-US" sz="28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kern="1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 </a:t>
                      </a:r>
                      <a:r>
                        <a:rPr lang="en-US" sz="2800" b="1" kern="100" dirty="0" err="1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apariencia</a:t>
                      </a:r>
                      <a:r>
                        <a:rPr lang="en-US" sz="2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endParaRPr lang="en-US" sz="2800" b="1" kern="1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160" marR="137160" marT="137160" marB="1371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100" dirty="0" err="1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Quebrantó</a:t>
                      </a:r>
                      <a:r>
                        <a:rPr lang="en-US" sz="28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Exo. 20:4</a:t>
                      </a:r>
                      <a:r>
                        <a:rPr lang="en-US" sz="28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br>
                        <a:rPr lang="en-US" sz="28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28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“Más bonito.”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445601"/>
                  </a:ext>
                </a:extLst>
              </a:tr>
              <a:tr h="8534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Hizo</a:t>
                      </a:r>
                      <a:r>
                        <a:rPr lang="en-US" sz="2800" b="1" kern="1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kern="100" dirty="0" err="1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más</a:t>
                      </a:r>
                      <a:r>
                        <a:rPr lang="en-US" sz="2800" b="1" kern="1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kern="100" dirty="0" err="1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lugares</a:t>
                      </a:r>
                      <a:r>
                        <a:rPr lang="en-US" sz="2800" b="1" kern="1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para </a:t>
                      </a:r>
                      <a:r>
                        <a:rPr lang="en-US" sz="2800" b="1" kern="100" dirty="0" err="1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adorar</a:t>
                      </a:r>
                      <a:r>
                        <a:rPr lang="en-US" sz="28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32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160" marR="137160" marT="137160" marB="1371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100" dirty="0" err="1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Ignoró</a:t>
                      </a:r>
                      <a:r>
                        <a:rPr lang="en-US" sz="2800" b="1" kern="100" dirty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Lev. 23</a:t>
                      </a:r>
                      <a:r>
                        <a:rPr lang="en-US" sz="2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y </a:t>
                      </a:r>
                      <a:r>
                        <a:rPr lang="en-US" sz="2800" b="1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R 8</a:t>
                      </a:r>
                      <a:r>
                        <a:rPr lang="en-US" sz="28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28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en-US" sz="2800" kern="1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conveniente</a:t>
                      </a:r>
                      <a:r>
                        <a:rPr lang="en-US" sz="28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”</a:t>
                      </a:r>
                      <a:endParaRPr lang="en-US" sz="32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160" marR="137160" marT="137160" marB="1371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8073753"/>
                  </a:ext>
                </a:extLst>
              </a:tr>
              <a:tr h="8534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“Iglesia” </a:t>
                      </a:r>
                      <a:r>
                        <a:rPr lang="en-US" sz="2800" kern="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dentro</a:t>
                      </a:r>
                      <a:r>
                        <a:rPr lang="en-US" sz="2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del </a:t>
                      </a:r>
                      <a:r>
                        <a:rPr lang="en-US" sz="2800" b="1" kern="100" dirty="0" err="1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alcance</a:t>
                      </a:r>
                      <a:endParaRPr lang="en-US" sz="3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160" marR="137160" marT="137160" marB="1371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100" dirty="0" err="1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Ignoró</a:t>
                      </a:r>
                      <a:r>
                        <a:rPr lang="en-US" sz="2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Lev. 26</a:t>
                      </a:r>
                      <a:r>
                        <a:rPr lang="en-US" sz="2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Y la </a:t>
                      </a:r>
                      <a:r>
                        <a:rPr lang="en-US" sz="2800" kern="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razón</a:t>
                      </a:r>
                      <a:r>
                        <a:rPr lang="en-US" sz="2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principal para </a:t>
                      </a:r>
                      <a:r>
                        <a:rPr lang="en-US" sz="2800" kern="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</a:t>
                      </a:r>
                      <a:r>
                        <a:rPr lang="en-US" sz="2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kern="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castigo</a:t>
                      </a:r>
                      <a:r>
                        <a:rPr lang="en-US" sz="2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 Salomón (1 Reyes 11).</a:t>
                      </a:r>
                      <a:endParaRPr lang="en-US" sz="3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160" marR="137160" marT="137160" marB="1371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185483"/>
                  </a:ext>
                </a:extLst>
              </a:tr>
              <a:tr h="8534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Involucró</a:t>
                      </a:r>
                      <a:r>
                        <a:rPr lang="en-US" sz="2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kern="100" dirty="0" err="1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más</a:t>
                      </a:r>
                      <a:r>
                        <a:rPr lang="en-US" sz="2800" b="1" kern="1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kern="100" dirty="0" err="1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gente</a:t>
                      </a:r>
                      <a:r>
                        <a:rPr lang="en-US" sz="28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32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160" marR="137160" marT="137160" marB="1371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100" dirty="0" err="1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Violó</a:t>
                      </a:r>
                      <a:r>
                        <a:rPr lang="en-US" sz="2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Exo. 28</a:t>
                      </a:r>
                      <a:r>
                        <a:rPr lang="en-US" sz="2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y </a:t>
                      </a:r>
                      <a:r>
                        <a:rPr lang="en-US" sz="2800" b="1" kern="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Núm</a:t>
                      </a:r>
                      <a:r>
                        <a:rPr lang="en-US" sz="2800" b="1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16 &amp; 17</a:t>
                      </a:r>
                      <a:r>
                        <a:rPr lang="en-US" sz="32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32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160" marR="137160" marT="137160" marB="1371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092018"/>
                  </a:ext>
                </a:extLst>
              </a:tr>
              <a:tr h="8534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 </a:t>
                      </a:r>
                      <a:r>
                        <a:rPr lang="en-US" sz="2800" b="1" kern="1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nuevo día santo</a:t>
                      </a:r>
                      <a:endParaRPr lang="en-US" sz="3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160" marR="137160" marT="137160" marB="1371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Pero </a:t>
                      </a:r>
                      <a:r>
                        <a:rPr lang="en-US" sz="2800" b="1" i="1" kern="100" dirty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¡no </a:t>
                      </a:r>
                      <a:r>
                        <a:rPr lang="en-US" sz="2800" b="1" i="1" kern="100" dirty="0" err="1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fue</a:t>
                      </a:r>
                      <a:r>
                        <a:rPr lang="en-US" sz="2800" b="1" i="1" kern="100" dirty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la </a:t>
                      </a:r>
                      <a:r>
                        <a:rPr lang="en-US" sz="2800" b="1" i="1" kern="100" dirty="0" err="1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misma</a:t>
                      </a:r>
                      <a:r>
                        <a:rPr lang="en-US" sz="2800" b="1" kern="100" dirty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fiesta! </a:t>
                      </a:r>
                      <a:endParaRPr lang="en-US" sz="3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160" marR="137160" marT="137160" marB="1371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7873248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51C3B39F-EB93-C1F8-3BA6-002ABDABC7DC}"/>
              </a:ext>
            </a:extLst>
          </p:cNvPr>
          <p:cNvSpPr/>
          <p:nvPr/>
        </p:nvSpPr>
        <p:spPr bwMode="auto">
          <a:xfrm>
            <a:off x="5218603" y="1266008"/>
            <a:ext cx="5833219" cy="5233551"/>
          </a:xfrm>
          <a:prstGeom prst="rect">
            <a:avLst/>
          </a:prstGeom>
          <a:gradFill flip="none" rotWithShape="1">
            <a:gsLst>
              <a:gs pos="0">
                <a:srgbClr val="6691BA">
                  <a:shade val="30000"/>
                  <a:satMod val="115000"/>
                </a:srgbClr>
              </a:gs>
              <a:gs pos="50000">
                <a:srgbClr val="6691BA">
                  <a:shade val="67500"/>
                  <a:satMod val="115000"/>
                </a:srgbClr>
              </a:gs>
              <a:gs pos="100000">
                <a:srgbClr val="6691BA">
                  <a:shade val="100000"/>
                  <a:satMod val="115000"/>
                </a:srgbClr>
              </a:gs>
            </a:gsLst>
            <a:lin ang="135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72B18E1-5985-65C8-E905-CEC2BBAFE598}"/>
              </a:ext>
            </a:extLst>
          </p:cNvPr>
          <p:cNvSpPr/>
          <p:nvPr/>
        </p:nvSpPr>
        <p:spPr bwMode="auto">
          <a:xfrm>
            <a:off x="598311" y="1926835"/>
            <a:ext cx="4417089" cy="4763727"/>
          </a:xfrm>
          <a:prstGeom prst="rect">
            <a:avLst/>
          </a:prstGeom>
          <a:gradFill flip="none" rotWithShape="1">
            <a:gsLst>
              <a:gs pos="0">
                <a:srgbClr val="6691BA">
                  <a:shade val="30000"/>
                  <a:satMod val="115000"/>
                </a:srgbClr>
              </a:gs>
              <a:gs pos="50000">
                <a:srgbClr val="6691BA">
                  <a:shade val="67500"/>
                  <a:satMod val="115000"/>
                </a:srgbClr>
              </a:gs>
              <a:gs pos="100000">
                <a:srgbClr val="6691BA">
                  <a:shade val="100000"/>
                  <a:satMod val="115000"/>
                </a:srgbClr>
              </a:gs>
            </a:gsLst>
            <a:lin ang="135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F33ACC-FD0C-864B-18F3-E1629E829492}"/>
              </a:ext>
            </a:extLst>
          </p:cNvPr>
          <p:cNvSpPr/>
          <p:nvPr/>
        </p:nvSpPr>
        <p:spPr bwMode="auto">
          <a:xfrm>
            <a:off x="598311" y="3031872"/>
            <a:ext cx="4417089" cy="3658689"/>
          </a:xfrm>
          <a:prstGeom prst="rect">
            <a:avLst/>
          </a:prstGeom>
          <a:gradFill flip="none" rotWithShape="1">
            <a:gsLst>
              <a:gs pos="0">
                <a:srgbClr val="6691BA">
                  <a:shade val="30000"/>
                  <a:satMod val="115000"/>
                </a:srgbClr>
              </a:gs>
              <a:gs pos="50000">
                <a:srgbClr val="6691BA">
                  <a:shade val="67500"/>
                  <a:satMod val="115000"/>
                </a:srgbClr>
              </a:gs>
              <a:gs pos="100000">
                <a:srgbClr val="6691BA">
                  <a:shade val="100000"/>
                  <a:satMod val="115000"/>
                </a:srgbClr>
              </a:gs>
            </a:gsLst>
            <a:lin ang="135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0956661-9A9C-B373-CD40-474420D76ED9}"/>
              </a:ext>
            </a:extLst>
          </p:cNvPr>
          <p:cNvSpPr/>
          <p:nvPr/>
        </p:nvSpPr>
        <p:spPr bwMode="auto">
          <a:xfrm>
            <a:off x="5218603" y="1926834"/>
            <a:ext cx="5833219" cy="4706663"/>
          </a:xfrm>
          <a:prstGeom prst="rect">
            <a:avLst/>
          </a:prstGeom>
          <a:gradFill flip="none" rotWithShape="1">
            <a:gsLst>
              <a:gs pos="0">
                <a:srgbClr val="6691BA">
                  <a:shade val="30000"/>
                  <a:satMod val="115000"/>
                </a:srgbClr>
              </a:gs>
              <a:gs pos="50000">
                <a:srgbClr val="6691BA">
                  <a:shade val="67500"/>
                  <a:satMod val="115000"/>
                </a:srgbClr>
              </a:gs>
              <a:gs pos="100000">
                <a:srgbClr val="6691BA">
                  <a:shade val="100000"/>
                  <a:satMod val="115000"/>
                </a:srgbClr>
              </a:gs>
            </a:gsLst>
            <a:lin ang="135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C2C6F92-E6AB-2F96-77C4-FF1957F41D7A}"/>
              </a:ext>
            </a:extLst>
          </p:cNvPr>
          <p:cNvSpPr/>
          <p:nvPr/>
        </p:nvSpPr>
        <p:spPr bwMode="auto">
          <a:xfrm>
            <a:off x="5218603" y="3029670"/>
            <a:ext cx="5833219" cy="3573149"/>
          </a:xfrm>
          <a:prstGeom prst="rect">
            <a:avLst/>
          </a:prstGeom>
          <a:gradFill flip="none" rotWithShape="1">
            <a:gsLst>
              <a:gs pos="0">
                <a:srgbClr val="6691BA">
                  <a:shade val="30000"/>
                  <a:satMod val="115000"/>
                </a:srgbClr>
              </a:gs>
              <a:gs pos="50000">
                <a:srgbClr val="6691BA">
                  <a:shade val="67500"/>
                  <a:satMod val="115000"/>
                </a:srgbClr>
              </a:gs>
              <a:gs pos="100000">
                <a:srgbClr val="6691BA">
                  <a:shade val="100000"/>
                  <a:satMod val="115000"/>
                </a:srgbClr>
              </a:gs>
            </a:gsLst>
            <a:lin ang="135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C6531AE-F4EF-FA10-7BF7-818E645ACDF9}"/>
              </a:ext>
            </a:extLst>
          </p:cNvPr>
          <p:cNvSpPr/>
          <p:nvPr/>
        </p:nvSpPr>
        <p:spPr bwMode="auto">
          <a:xfrm>
            <a:off x="598311" y="3840481"/>
            <a:ext cx="4417089" cy="2793018"/>
          </a:xfrm>
          <a:prstGeom prst="rect">
            <a:avLst/>
          </a:prstGeom>
          <a:gradFill flip="none" rotWithShape="1">
            <a:gsLst>
              <a:gs pos="0">
                <a:srgbClr val="6691BA">
                  <a:shade val="30000"/>
                  <a:satMod val="115000"/>
                </a:srgbClr>
              </a:gs>
              <a:gs pos="50000">
                <a:srgbClr val="6691BA">
                  <a:shade val="67500"/>
                  <a:satMod val="115000"/>
                </a:srgbClr>
              </a:gs>
              <a:gs pos="100000">
                <a:srgbClr val="6691BA">
                  <a:shade val="100000"/>
                  <a:satMod val="115000"/>
                </a:srgbClr>
              </a:gs>
            </a:gsLst>
            <a:lin ang="135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5D44EE-E76E-4CB3-D313-699FF895F71D}"/>
              </a:ext>
            </a:extLst>
          </p:cNvPr>
          <p:cNvSpPr/>
          <p:nvPr/>
        </p:nvSpPr>
        <p:spPr bwMode="auto">
          <a:xfrm>
            <a:off x="5218603" y="3840482"/>
            <a:ext cx="5833219" cy="2762338"/>
          </a:xfrm>
          <a:prstGeom prst="rect">
            <a:avLst/>
          </a:prstGeom>
          <a:gradFill flip="none" rotWithShape="1">
            <a:gsLst>
              <a:gs pos="0">
                <a:srgbClr val="6691BA">
                  <a:shade val="30000"/>
                  <a:satMod val="115000"/>
                </a:srgbClr>
              </a:gs>
              <a:gs pos="50000">
                <a:srgbClr val="6691BA">
                  <a:shade val="67500"/>
                  <a:satMod val="115000"/>
                </a:srgbClr>
              </a:gs>
              <a:gs pos="100000">
                <a:srgbClr val="6691BA">
                  <a:shade val="100000"/>
                  <a:satMod val="115000"/>
                </a:srgbClr>
              </a:gs>
            </a:gsLst>
            <a:lin ang="135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95B1976-0DDC-29EC-E281-B8AA79D10A3D}"/>
              </a:ext>
            </a:extLst>
          </p:cNvPr>
          <p:cNvSpPr/>
          <p:nvPr/>
        </p:nvSpPr>
        <p:spPr bwMode="auto">
          <a:xfrm>
            <a:off x="598311" y="4978740"/>
            <a:ext cx="4417089" cy="1654759"/>
          </a:xfrm>
          <a:prstGeom prst="rect">
            <a:avLst/>
          </a:prstGeom>
          <a:gradFill flip="none" rotWithShape="1">
            <a:gsLst>
              <a:gs pos="0">
                <a:srgbClr val="6691BA">
                  <a:shade val="30000"/>
                  <a:satMod val="115000"/>
                </a:srgbClr>
              </a:gs>
              <a:gs pos="50000">
                <a:srgbClr val="6691BA">
                  <a:shade val="67500"/>
                  <a:satMod val="115000"/>
                </a:srgbClr>
              </a:gs>
              <a:gs pos="100000">
                <a:srgbClr val="6691BA">
                  <a:shade val="100000"/>
                  <a:satMod val="115000"/>
                </a:srgbClr>
              </a:gs>
            </a:gsLst>
            <a:lin ang="135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276F329-F632-8B35-9116-A700B3013FFD}"/>
              </a:ext>
            </a:extLst>
          </p:cNvPr>
          <p:cNvSpPr/>
          <p:nvPr/>
        </p:nvSpPr>
        <p:spPr bwMode="auto">
          <a:xfrm>
            <a:off x="5218603" y="4978740"/>
            <a:ext cx="5833219" cy="1654758"/>
          </a:xfrm>
          <a:prstGeom prst="rect">
            <a:avLst/>
          </a:prstGeom>
          <a:gradFill flip="none" rotWithShape="1">
            <a:gsLst>
              <a:gs pos="0">
                <a:srgbClr val="6691BA">
                  <a:shade val="30000"/>
                  <a:satMod val="115000"/>
                </a:srgbClr>
              </a:gs>
              <a:gs pos="50000">
                <a:srgbClr val="6691BA">
                  <a:shade val="67500"/>
                  <a:satMod val="115000"/>
                </a:srgbClr>
              </a:gs>
              <a:gs pos="100000">
                <a:srgbClr val="6691BA">
                  <a:shade val="100000"/>
                  <a:satMod val="115000"/>
                </a:srgbClr>
              </a:gs>
            </a:gsLst>
            <a:lin ang="135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78CB243-5061-67DD-A8D9-82E261597D44}"/>
              </a:ext>
            </a:extLst>
          </p:cNvPr>
          <p:cNvSpPr/>
          <p:nvPr/>
        </p:nvSpPr>
        <p:spPr bwMode="auto">
          <a:xfrm>
            <a:off x="598311" y="5848684"/>
            <a:ext cx="4417089" cy="784815"/>
          </a:xfrm>
          <a:prstGeom prst="rect">
            <a:avLst/>
          </a:prstGeom>
          <a:gradFill flip="none" rotWithShape="1">
            <a:gsLst>
              <a:gs pos="0">
                <a:srgbClr val="6691BA">
                  <a:shade val="30000"/>
                  <a:satMod val="115000"/>
                </a:srgbClr>
              </a:gs>
              <a:gs pos="50000">
                <a:srgbClr val="6691BA">
                  <a:shade val="67500"/>
                  <a:satMod val="115000"/>
                </a:srgbClr>
              </a:gs>
              <a:gs pos="100000">
                <a:srgbClr val="6691BA">
                  <a:shade val="100000"/>
                  <a:satMod val="115000"/>
                </a:srgbClr>
              </a:gs>
            </a:gsLst>
            <a:lin ang="135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AED7362-A07A-177E-D9C1-E4CBF542155A}"/>
              </a:ext>
            </a:extLst>
          </p:cNvPr>
          <p:cNvSpPr/>
          <p:nvPr/>
        </p:nvSpPr>
        <p:spPr bwMode="auto">
          <a:xfrm>
            <a:off x="5218603" y="5848684"/>
            <a:ext cx="5833219" cy="784814"/>
          </a:xfrm>
          <a:prstGeom prst="rect">
            <a:avLst/>
          </a:prstGeom>
          <a:gradFill flip="none" rotWithShape="1">
            <a:gsLst>
              <a:gs pos="0">
                <a:srgbClr val="6691BA">
                  <a:shade val="30000"/>
                  <a:satMod val="115000"/>
                </a:srgbClr>
              </a:gs>
              <a:gs pos="50000">
                <a:srgbClr val="6691BA">
                  <a:shade val="67500"/>
                  <a:satMod val="115000"/>
                </a:srgbClr>
              </a:gs>
              <a:gs pos="100000">
                <a:srgbClr val="6691BA">
                  <a:shade val="100000"/>
                  <a:satMod val="115000"/>
                </a:srgbClr>
              </a:gs>
            </a:gsLst>
            <a:lin ang="135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06F6ECF-6652-59F6-DC51-428A0C3CF352}"/>
              </a:ext>
            </a:extLst>
          </p:cNvPr>
          <p:cNvSpPr txBox="1"/>
          <p:nvPr/>
        </p:nvSpPr>
        <p:spPr>
          <a:xfrm>
            <a:off x="0" y="128336"/>
            <a:ext cx="12192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800" b="1" i="1" u="none" strike="noStrike" kern="1200" cap="none" spc="0" normalizeH="0" baseline="0" noProof="0" dirty="0">
                <a:ln>
                  <a:noFill/>
                </a:ln>
                <a:solidFill>
                  <a:srgbClr val="E5FFFF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Una imagen de </a:t>
            </a:r>
            <a:r>
              <a:rPr kumimoji="0" lang="en-US" altLang="en-US" sz="4800" b="1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apostasía</a:t>
            </a:r>
            <a:r>
              <a:rPr kumimoji="0" lang="en-US" altLang="en-US" sz="4800" b="1" i="1" u="none" strike="noStrike" kern="1200" cap="none" spc="0" normalizeH="0" baseline="0" noProof="0" dirty="0">
                <a:ln>
                  <a:noFill/>
                </a:ln>
                <a:solidFill>
                  <a:srgbClr val="E5FFFF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, 1 Reyes 12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14DA262-2CB8-2098-764A-94419E3F1658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89047" y="0"/>
            <a:ext cx="761390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4765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7" grpId="0" animBg="1"/>
      <p:bldP spid="7" grpId="0" animBg="1"/>
      <p:bldP spid="8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BD8E8F-7AD0-0D1C-2A0F-2233FE7F63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B19DC1A-CD04-4F5C-8A7D-12F0CDD2A5D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89047" y="0"/>
            <a:ext cx="7613905" cy="6858000"/>
          </a:xfrm>
          <a:prstGeom prst="rect">
            <a:avLst/>
          </a:prstGeom>
        </p:spPr>
      </p:pic>
      <p:sp>
        <p:nvSpPr>
          <p:cNvPr id="55" name="Works of the Individual">
            <a:extLst>
              <a:ext uri="{FF2B5EF4-FFF2-40B4-BE49-F238E27FC236}">
                <a16:creationId xmlns:a16="http://schemas.microsoft.com/office/drawing/2014/main" id="{1E56381A-0AAF-9C13-19AB-9EC3C968731E}"/>
              </a:ext>
            </a:extLst>
          </p:cNvPr>
          <p:cNvSpPr txBox="1"/>
          <p:nvPr/>
        </p:nvSpPr>
        <p:spPr>
          <a:xfrm>
            <a:off x="1283044" y="124004"/>
            <a:ext cx="9625912" cy="1700170"/>
          </a:xfrm>
          <a:prstGeom prst="rect">
            <a:avLst/>
          </a:prstGeom>
          <a:solidFill>
            <a:srgbClr val="6691BA"/>
          </a:solidFill>
          <a:ln w="508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5400" tIns="25400" rIns="25400" bIns="254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err="1">
                <a:ln>
                  <a:noFill/>
                </a:ln>
                <a:solidFill>
                  <a:srgbClr val="003366"/>
                </a:solidFill>
                <a:effectLst>
                  <a:glow rad="63500">
                    <a:srgbClr val="FFFFFF">
                      <a:alpha val="93000"/>
                    </a:srgbClr>
                  </a:glow>
                </a:effectLst>
                <a:uLnTx/>
                <a:uFill>
                  <a:solidFill>
                    <a:srgbClr val="011993"/>
                  </a:solidFill>
                </a:uFill>
                <a:latin typeface="Tahoma"/>
                <a:ea typeface="+mn-ea"/>
                <a:cs typeface="+mn-cs"/>
              </a:rPr>
              <a:t>Saliendo</a:t>
            </a: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>
                  <a:glow rad="63500">
                    <a:srgbClr val="FFFFFF">
                      <a:alpha val="93000"/>
                    </a:srgbClr>
                  </a:glow>
                </a:effectLst>
                <a:uLnTx/>
                <a:uFill>
                  <a:solidFill>
                    <a:srgbClr val="011993"/>
                  </a:solidFill>
                </a:uFill>
                <a:latin typeface="Tahoma"/>
                <a:ea typeface="+mn-ea"/>
                <a:cs typeface="+mn-cs"/>
              </a:rPr>
              <a:t> del </a:t>
            </a:r>
            <a:r>
              <a:rPr kumimoji="0" lang="en-US" sz="6000" b="1" i="0" u="none" strike="noStrike" kern="1200" cap="none" spc="0" normalizeH="0" baseline="0" noProof="0" dirty="0" err="1">
                <a:ln>
                  <a:noFill/>
                </a:ln>
                <a:solidFill>
                  <a:srgbClr val="003366"/>
                </a:solidFill>
                <a:effectLst>
                  <a:glow rad="63500">
                    <a:srgbClr val="FFFFFF">
                      <a:alpha val="93000"/>
                    </a:srgbClr>
                  </a:glow>
                </a:effectLst>
                <a:uLnTx/>
                <a:uFill>
                  <a:solidFill>
                    <a:srgbClr val="011993"/>
                  </a:solidFill>
                </a:uFill>
                <a:latin typeface="Tahoma"/>
                <a:ea typeface="+mn-ea"/>
                <a:cs typeface="+mn-cs"/>
              </a:rPr>
              <a:t>Patrón</a:t>
            </a:r>
            <a:endParaRPr kumimoji="0" sz="6000" b="1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>
                <a:glow rad="63500">
                  <a:srgbClr val="FFFFFF">
                    <a:alpha val="93000"/>
                  </a:srgbClr>
                </a:glow>
              </a:effectLst>
              <a:uLnTx/>
              <a:uFill>
                <a:solidFill>
                  <a:srgbClr val="011993"/>
                </a:solidFill>
              </a:uFill>
              <a:latin typeface="Tahoma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150D03D-326C-4CAB-16B8-46A71AC11626}"/>
              </a:ext>
            </a:extLst>
          </p:cNvPr>
          <p:cNvSpPr txBox="1"/>
          <p:nvPr/>
        </p:nvSpPr>
        <p:spPr>
          <a:xfrm>
            <a:off x="486360" y="2033561"/>
            <a:ext cx="1121928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800" b="1" i="1" u="none" strike="noStrike" kern="1200" cap="none" spc="0" normalizeH="0" baseline="0" noProof="0" dirty="0" err="1">
                <a:ln>
                  <a:noFill/>
                </a:ln>
                <a:solidFill>
                  <a:srgbClr val="E5FFFF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Motivaciones</a:t>
            </a:r>
            <a:r>
              <a:rPr kumimoji="0" lang="en-US" altLang="en-US" sz="4800" b="1" i="1" u="none" strike="noStrike" kern="1200" cap="none" spc="0" normalizeH="0" baseline="0" noProof="0" dirty="0">
                <a:ln>
                  <a:noFill/>
                </a:ln>
                <a:solidFill>
                  <a:srgbClr val="E5FFFF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 de</a:t>
            </a:r>
            <a:r>
              <a:rPr kumimoji="0" lang="en-US" altLang="en-US" sz="4800" b="1" i="1" u="none" strike="noStrike" kern="1200" cap="none" spc="0" normalizeH="0" noProof="0" dirty="0">
                <a:ln>
                  <a:noFill/>
                </a:ln>
                <a:solidFill>
                  <a:srgbClr val="E5FFFF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 Jeroboam, </a:t>
            </a:r>
            <a:br>
              <a:rPr kumimoji="0" lang="en-US" altLang="en-US" sz="4800" b="1" i="1" u="none" strike="noStrike" kern="1200" cap="none" spc="0" normalizeH="0" noProof="0" dirty="0">
                <a:ln>
                  <a:noFill/>
                </a:ln>
                <a:solidFill>
                  <a:srgbClr val="E5FFFF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</a:br>
            <a:r>
              <a:rPr kumimoji="0" lang="en-US" altLang="en-US" sz="4800" b="1" i="1" u="none" strike="noStrike" kern="1200" cap="none" spc="0" normalizeH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1 R. 12:26</a:t>
            </a:r>
            <a:endParaRPr kumimoji="0" lang="en-US" altLang="en-US" sz="4800" b="1" i="1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A004AA-329E-D913-655B-FC6E7E6373EF}"/>
              </a:ext>
            </a:extLst>
          </p:cNvPr>
          <p:cNvSpPr txBox="1"/>
          <p:nvPr/>
        </p:nvSpPr>
        <p:spPr>
          <a:xfrm>
            <a:off x="3529655" y="3504692"/>
            <a:ext cx="507049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68313" marR="0" lvl="1" indent="-468313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Egoista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FCCF52-B6AA-ADDE-8B06-90CA3D5BAF4C}"/>
              </a:ext>
            </a:extLst>
          </p:cNvPr>
          <p:cNvSpPr txBox="1"/>
          <p:nvPr/>
        </p:nvSpPr>
        <p:spPr>
          <a:xfrm>
            <a:off x="2788356" y="4268420"/>
            <a:ext cx="653626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68313" marR="0" lvl="1" indent="-468313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noProof="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Impulsado</a:t>
            </a:r>
            <a:r>
              <a:rPr lang="en-US" sz="4800" b="1" noProof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b="1" noProof="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</a:t>
            </a:r>
            <a:r>
              <a:rPr lang="en-US" sz="4800" b="1" noProof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b="1" noProof="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miedo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DA0DBB-0C78-3D66-B19B-24DA9F722F3A}"/>
              </a:ext>
            </a:extLst>
          </p:cNvPr>
          <p:cNvSpPr txBox="1"/>
          <p:nvPr/>
        </p:nvSpPr>
        <p:spPr>
          <a:xfrm>
            <a:off x="3529655" y="5032148"/>
            <a:ext cx="507049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68313" marR="0" lvl="1" indent="-468313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Deseando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poder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464F479-60DA-F122-03DC-897C5F6869AF}"/>
              </a:ext>
            </a:extLst>
          </p:cNvPr>
          <p:cNvSpPr txBox="1"/>
          <p:nvPr/>
        </p:nvSpPr>
        <p:spPr>
          <a:xfrm>
            <a:off x="3529655" y="5795876"/>
            <a:ext cx="507049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68313" marR="0" lvl="1" indent="-468313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Justificándose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017140"/>
      </p:ext>
    </p:extLst>
  </p:cSld>
  <p:clrMapOvr>
    <a:masterClrMapping/>
  </p:clrMapOvr>
  <p:transition spd="slow">
    <p:push dir="d"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uiExpand="1" build="p"/>
      <p:bldP spid="5" grpId="0" uiExpand="1" build="p"/>
      <p:bldP spid="6" grpId="0" uiExpand="1" build="p"/>
      <p:bldP spid="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49CDE2-9DD5-EC5C-F168-3986CA391D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A6885F3-DAA0-28C3-8D1F-8C2CA1981902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89047" y="0"/>
            <a:ext cx="7613905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0CEA6F3-4D98-683F-C3C5-F344E97F85CE}"/>
              </a:ext>
            </a:extLst>
          </p:cNvPr>
          <p:cNvSpPr txBox="1"/>
          <p:nvPr/>
        </p:nvSpPr>
        <p:spPr>
          <a:xfrm>
            <a:off x="486360" y="2053482"/>
            <a:ext cx="1121928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800" b="1" i="1" u="none" strike="noStrike" kern="1200" cap="none" spc="0" normalizeH="0" baseline="0" noProof="0" dirty="0" err="1">
                <a:ln>
                  <a:noFill/>
                </a:ln>
                <a:solidFill>
                  <a:srgbClr val="E5FFFF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Consecuencias</a:t>
            </a:r>
            <a:endParaRPr kumimoji="0" lang="en-US" altLang="en-US" sz="4800" b="1" i="1" u="none" strike="noStrike" kern="1200" cap="none" spc="0" normalizeH="0" baseline="0" noProof="0" dirty="0">
              <a:ln>
                <a:noFill/>
              </a:ln>
              <a:solidFill>
                <a:srgbClr val="E5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49DFA9C-B6D7-51F0-2639-26C92B663597}"/>
              </a:ext>
            </a:extLst>
          </p:cNvPr>
          <p:cNvSpPr txBox="1"/>
          <p:nvPr/>
        </p:nvSpPr>
        <p:spPr>
          <a:xfrm>
            <a:off x="470521" y="2957994"/>
            <a:ext cx="383968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68313" lvl="1" indent="-468313"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Sus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hijos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, </a:t>
            </a:r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Abías</a:t>
            </a: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Abiam,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y Nadab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BC7113E-EDD8-967A-732D-D5680C12EADA}"/>
              </a:ext>
            </a:extLst>
          </p:cNvPr>
          <p:cNvSpPr txBox="1"/>
          <p:nvPr/>
        </p:nvSpPr>
        <p:spPr>
          <a:xfrm>
            <a:off x="470521" y="4127105"/>
            <a:ext cx="35585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68313" lvl="1" indent="-468313">
              <a:defRPr/>
            </a:pPr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Baasa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AD9AA18-CED2-B8EA-A8A3-5140ADE05F8B}"/>
              </a:ext>
            </a:extLst>
          </p:cNvPr>
          <p:cNvSpPr txBox="1"/>
          <p:nvPr/>
        </p:nvSpPr>
        <p:spPr>
          <a:xfrm>
            <a:off x="470521" y="4829048"/>
            <a:ext cx="35585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68313" marR="0" lvl="1" indent="-468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Hijo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, Ela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131463A-93E6-E671-AE6C-05FAA802AAF2}"/>
              </a:ext>
            </a:extLst>
          </p:cNvPr>
          <p:cNvSpPr txBox="1"/>
          <p:nvPr/>
        </p:nvSpPr>
        <p:spPr>
          <a:xfrm>
            <a:off x="486359" y="5619381"/>
            <a:ext cx="21968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68313" marR="0" lvl="1" indent="-468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Zimri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2142BBB-C245-1EC5-9225-16886C8CB7A6}"/>
              </a:ext>
            </a:extLst>
          </p:cNvPr>
          <p:cNvSpPr txBox="1"/>
          <p:nvPr/>
        </p:nvSpPr>
        <p:spPr>
          <a:xfrm>
            <a:off x="4532224" y="3008160"/>
            <a:ext cx="40974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68313" marR="0" lvl="1" indent="-468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Omri,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 R. </a:t>
            </a:r>
            <a:r>
              <a:rPr kumimoji="0" lang="en-US" sz="36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16:26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D89D26D-D7F2-609D-324D-F2053F3421EE}"/>
              </a:ext>
            </a:extLst>
          </p:cNvPr>
          <p:cNvSpPr txBox="1"/>
          <p:nvPr/>
        </p:nvSpPr>
        <p:spPr>
          <a:xfrm>
            <a:off x="4532224" y="3691368"/>
            <a:ext cx="40974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68313" marR="0" lvl="1" indent="-468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Hijo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, Acab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CD8ED6A-9EAB-1193-4FEA-0DC545B22EF8}"/>
              </a:ext>
            </a:extLst>
          </p:cNvPr>
          <p:cNvSpPr txBox="1"/>
          <p:nvPr/>
        </p:nvSpPr>
        <p:spPr>
          <a:xfrm>
            <a:off x="4532224" y="4374576"/>
            <a:ext cx="40974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68313" lvl="1" indent="-468313">
              <a:defRPr/>
            </a:pPr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Hijo</a:t>
            </a: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Ocozías</a:t>
            </a: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5A705EF-44FA-AA2B-FE1E-94BCD34AD09B}"/>
              </a:ext>
            </a:extLst>
          </p:cNvPr>
          <p:cNvSpPr txBox="1"/>
          <p:nvPr/>
        </p:nvSpPr>
        <p:spPr>
          <a:xfrm>
            <a:off x="8851669" y="3068277"/>
            <a:ext cx="212589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68313" lvl="1" indent="-468313">
              <a:defRPr/>
            </a:pPr>
            <a:r>
              <a:rPr lang="en-US" sz="3600" noProof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+7 </a:t>
            </a:r>
            <a:r>
              <a:rPr lang="en-US" sz="3600" noProof="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reyes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23580C0-2B21-EC64-74C8-74251B036B6B}"/>
              </a:ext>
            </a:extLst>
          </p:cNvPr>
          <p:cNvSpPr txBox="1"/>
          <p:nvPr/>
        </p:nvSpPr>
        <p:spPr>
          <a:xfrm>
            <a:off x="4532224" y="5758346"/>
            <a:ext cx="329446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68313" lvl="1" indent="-468313">
              <a:defRPr/>
            </a:pPr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Jehú</a:t>
            </a: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2 R. 10:29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F96544B-A1D7-6555-D767-39DAE7B25BAB}"/>
              </a:ext>
            </a:extLst>
          </p:cNvPr>
          <p:cNvSpPr txBox="1"/>
          <p:nvPr/>
        </p:nvSpPr>
        <p:spPr>
          <a:xfrm>
            <a:off x="4532224" y="5057784"/>
            <a:ext cx="40974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68313" lvl="1" indent="-468313">
              <a:defRPr/>
            </a:pPr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Hijo</a:t>
            </a: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Joram 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1EF325C-1657-CB77-516C-F4E16E67E6F6}"/>
              </a:ext>
            </a:extLst>
          </p:cNvPr>
          <p:cNvSpPr txBox="1"/>
          <p:nvPr/>
        </p:nvSpPr>
        <p:spPr>
          <a:xfrm>
            <a:off x="8851669" y="3874344"/>
            <a:ext cx="212589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68313" lvl="1" indent="-468313">
              <a:defRPr/>
            </a:pP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 </a:t>
            </a:r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tribus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Works of the Individual">
            <a:extLst>
              <a:ext uri="{FF2B5EF4-FFF2-40B4-BE49-F238E27FC236}">
                <a16:creationId xmlns:a16="http://schemas.microsoft.com/office/drawing/2014/main" id="{EB96CA04-E50C-766C-92C6-C3271ED22BF6}"/>
              </a:ext>
            </a:extLst>
          </p:cNvPr>
          <p:cNvSpPr txBox="1"/>
          <p:nvPr/>
        </p:nvSpPr>
        <p:spPr>
          <a:xfrm>
            <a:off x="1283044" y="276403"/>
            <a:ext cx="9625912" cy="1700170"/>
          </a:xfrm>
          <a:prstGeom prst="rect">
            <a:avLst/>
          </a:prstGeom>
          <a:solidFill>
            <a:srgbClr val="6691BA"/>
          </a:solidFill>
          <a:ln w="508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5400" tIns="25400" rIns="25400" bIns="25400" anchor="ctr" anchorCtr="0">
            <a:noAutofit/>
          </a:bodyPr>
          <a:lstStyle/>
          <a:p>
            <a:pPr lvl="0" algn="ctr">
              <a:defRPr/>
            </a:pPr>
            <a:r>
              <a:rPr lang="en-US" sz="6000" b="1" dirty="0" err="1">
                <a:solidFill>
                  <a:srgbClr val="003366"/>
                </a:solidFill>
                <a:effectLst>
                  <a:glow rad="63500">
                    <a:srgbClr val="FFFFFF">
                      <a:alpha val="93000"/>
                    </a:srgbClr>
                  </a:glow>
                </a:effectLst>
                <a:uFill>
                  <a:solidFill>
                    <a:srgbClr val="011993"/>
                  </a:solidFill>
                </a:uFill>
              </a:rPr>
              <a:t>Saliendo</a:t>
            </a:r>
            <a:r>
              <a:rPr lang="en-US" sz="6000" b="1" dirty="0">
                <a:solidFill>
                  <a:srgbClr val="003366"/>
                </a:solidFill>
                <a:effectLst>
                  <a:glow rad="63500">
                    <a:srgbClr val="FFFFFF">
                      <a:alpha val="93000"/>
                    </a:srgbClr>
                  </a:glow>
                </a:effectLst>
                <a:uFill>
                  <a:solidFill>
                    <a:srgbClr val="011993"/>
                  </a:solidFill>
                </a:uFill>
              </a:rPr>
              <a:t> del </a:t>
            </a:r>
            <a:r>
              <a:rPr lang="en-US" sz="6000" b="1" dirty="0" err="1">
                <a:solidFill>
                  <a:srgbClr val="003366"/>
                </a:solidFill>
                <a:effectLst>
                  <a:glow rad="63500">
                    <a:srgbClr val="FFFFFF">
                      <a:alpha val="93000"/>
                    </a:srgbClr>
                  </a:glow>
                </a:effectLst>
                <a:uFill>
                  <a:solidFill>
                    <a:srgbClr val="011993"/>
                  </a:solidFill>
                </a:uFill>
              </a:rPr>
              <a:t>Patrón</a:t>
            </a:r>
            <a:endParaRPr lang="en-US" sz="6000" b="1" dirty="0">
              <a:solidFill>
                <a:srgbClr val="003366"/>
              </a:solidFill>
              <a:effectLst>
                <a:glow rad="63500">
                  <a:srgbClr val="FFFFFF">
                    <a:alpha val="93000"/>
                  </a:srgbClr>
                </a:glow>
              </a:effectLst>
              <a:uFill>
                <a:solidFill>
                  <a:srgbClr val="011993"/>
                </a:solidFill>
              </a:u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1AAAFC8-759A-47F2-9E6C-29948161E723}"/>
              </a:ext>
            </a:extLst>
          </p:cNvPr>
          <p:cNvSpPr txBox="1"/>
          <p:nvPr/>
        </p:nvSpPr>
        <p:spPr>
          <a:xfrm>
            <a:off x="8863393" y="4706678"/>
            <a:ext cx="212589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68313" lvl="1" indent="-468313">
              <a:defRPr/>
            </a:pP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210 </a:t>
            </a:r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años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867FB2E-FF5A-ED03-E8FA-40881AA40547}"/>
              </a:ext>
            </a:extLst>
          </p:cNvPr>
          <p:cNvSpPr txBox="1"/>
          <p:nvPr/>
        </p:nvSpPr>
        <p:spPr>
          <a:xfrm>
            <a:off x="8863393" y="5435181"/>
            <a:ext cx="288860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68313" lvl="1" indent="-468313">
              <a:defRPr/>
            </a:pP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1 R. 14:15-16; 2 R. 17:22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837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 uiExpand="1" build="p"/>
      <p:bldP spid="9" grpId="0" uiExpand="1" build="p"/>
      <p:bldP spid="10" grpId="0" uiExpand="1" build="p"/>
      <p:bldP spid="11" grpId="0" uiExpand="1" build="p"/>
      <p:bldP spid="12" grpId="0" uiExpand="1" build="p"/>
      <p:bldP spid="13" grpId="0" uiExpand="1" build="p"/>
      <p:bldP spid="14" grpId="0" uiExpand="1" build="p"/>
      <p:bldP spid="15" grpId="0" uiExpand="1" build="p"/>
      <p:bldP spid="16" grpId="0" uiExpand="1" build="p"/>
      <p:bldP spid="17" grpId="0" uiExpand="1" build="p"/>
      <p:bldP spid="7" grpId="0" uiExpand="1" build="p"/>
      <p:bldP spid="18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B3D2A92-9B53-223B-A1E7-72E565AAAA5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89047" y="0"/>
            <a:ext cx="7613905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E319105-F538-B6F2-780A-340857E75853}"/>
              </a:ext>
            </a:extLst>
          </p:cNvPr>
          <p:cNvSpPr txBox="1"/>
          <p:nvPr/>
        </p:nvSpPr>
        <p:spPr>
          <a:xfrm>
            <a:off x="642386" y="2111478"/>
            <a:ext cx="5988789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68313" marR="0" lvl="1" indent="-468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Renuncian </a:t>
            </a:r>
            <a:r>
              <a:rPr lang="en-US" sz="36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autonomía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468313" marR="0" lvl="1" indent="-468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enfocan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poder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68313" marR="0" lvl="1" indent="-468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Cambian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la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obra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&amp;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busan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la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tesorería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68313" marR="0" lvl="1" indent="-468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Falsa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enseñanza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468313" lvl="1" indent="-468313">
              <a:defRPr/>
            </a:pPr>
            <a:r>
              <a:rPr lang="en-US" sz="36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Cambian</a:t>
            </a: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</a:t>
            </a: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plan de </a:t>
            </a:r>
            <a:r>
              <a:rPr lang="en-US" sz="36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salvación</a:t>
            </a:r>
            <a:endParaRPr lang="en-US" sz="3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3ADC51D-1A6D-C36F-8C2E-C91D293CD98C}"/>
              </a:ext>
            </a:extLst>
          </p:cNvPr>
          <p:cNvSpPr txBox="1"/>
          <p:nvPr/>
        </p:nvSpPr>
        <p:spPr>
          <a:xfrm>
            <a:off x="1" y="5620595"/>
            <a:ext cx="1219199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5400" b="1" i="1" u="none" strike="noStrike" kern="1200" cap="none" spc="0" normalizeH="0" baseline="0" noProof="0" dirty="0">
                <a:ln>
                  <a:noFill/>
                </a:ln>
                <a:solidFill>
                  <a:srgbClr val="E5FFFF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División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8741652-D9EF-D6C7-E295-DAF096599FC4}"/>
              </a:ext>
            </a:extLst>
          </p:cNvPr>
          <p:cNvSpPr txBox="1"/>
          <p:nvPr/>
        </p:nvSpPr>
        <p:spPr>
          <a:xfrm>
            <a:off x="6631175" y="2111478"/>
            <a:ext cx="507168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68313" lvl="1" indent="-468313">
              <a:defRPr/>
            </a:pPr>
            <a:r>
              <a:rPr lang="en-US" sz="3600" b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Adoran</a:t>
            </a:r>
            <a:r>
              <a:rPr lang="en-U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sin </a:t>
            </a:r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autoridad</a:t>
            </a:r>
            <a:endParaRPr lang="en-US" sz="36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68313" lvl="1" indent="-468313">
              <a:defRPr/>
            </a:pPr>
            <a:r>
              <a:rPr lang="en-US" sz="36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Cambian</a:t>
            </a: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papeles</a:t>
            </a:r>
            <a:endParaRPr lang="en-US" sz="3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68313" marR="0" lvl="1" indent="-468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Cambian</a:t>
            </a: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la </a:t>
            </a:r>
            <a:r>
              <a:rPr lang="en-US" sz="3600" b="1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organización</a:t>
            </a: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468313" marR="0" lvl="1" indent="-468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Aceptan</a:t>
            </a:r>
            <a:r>
              <a:rPr lang="en-US" sz="36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inmoralidad</a:t>
            </a:r>
            <a:endParaRPr lang="en-US" sz="3600" b="1" dirty="0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Works of the Individual">
            <a:extLst>
              <a:ext uri="{FF2B5EF4-FFF2-40B4-BE49-F238E27FC236}">
                <a16:creationId xmlns:a16="http://schemas.microsoft.com/office/drawing/2014/main" id="{7DB954BA-BCD0-3DAD-6579-8D4D1E55F910}"/>
              </a:ext>
            </a:extLst>
          </p:cNvPr>
          <p:cNvSpPr txBox="1"/>
          <p:nvPr/>
        </p:nvSpPr>
        <p:spPr>
          <a:xfrm>
            <a:off x="320040" y="212553"/>
            <a:ext cx="11551920" cy="1700170"/>
          </a:xfrm>
          <a:prstGeom prst="rect">
            <a:avLst/>
          </a:prstGeom>
          <a:solidFill>
            <a:srgbClr val="A3BCD5"/>
          </a:solidFill>
          <a:ln w="508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5400" tIns="25400" rIns="25400" bIns="254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b="1" dirty="0">
                <a:solidFill>
                  <a:srgbClr val="003366"/>
                </a:solidFill>
                <a:effectLst>
                  <a:glow rad="63500">
                    <a:srgbClr val="FFFFFF">
                      <a:alpha val="93000"/>
                    </a:srgbClr>
                  </a:glow>
                </a:effectLst>
                <a:uFill>
                  <a:solidFill>
                    <a:srgbClr val="011993"/>
                  </a:solidFill>
                </a:uFill>
                <a:latin typeface="Tahoma"/>
              </a:rPr>
              <a:t>Iglesias </a:t>
            </a:r>
            <a:r>
              <a:rPr lang="en-US" sz="6000" b="1" dirty="0" err="1">
                <a:solidFill>
                  <a:srgbClr val="003366"/>
                </a:solidFill>
                <a:effectLst>
                  <a:glow rad="63500">
                    <a:srgbClr val="FFFFFF">
                      <a:alpha val="93000"/>
                    </a:srgbClr>
                  </a:glow>
                </a:effectLst>
                <a:uFill>
                  <a:solidFill>
                    <a:srgbClr val="011993"/>
                  </a:solidFill>
                </a:uFill>
                <a:latin typeface="Tahoma"/>
              </a:rPr>
              <a:t>Saliendo</a:t>
            </a:r>
            <a:r>
              <a:rPr lang="en-US" sz="6000" b="1" dirty="0">
                <a:solidFill>
                  <a:srgbClr val="003366"/>
                </a:solidFill>
                <a:effectLst>
                  <a:glow rad="63500">
                    <a:srgbClr val="FFFFFF">
                      <a:alpha val="93000"/>
                    </a:srgbClr>
                  </a:glow>
                </a:effectLst>
                <a:uFill>
                  <a:solidFill>
                    <a:srgbClr val="011993"/>
                  </a:solidFill>
                </a:uFill>
                <a:latin typeface="Tahoma"/>
              </a:rPr>
              <a:t> </a:t>
            </a:r>
            <a:r>
              <a:rPr lang="en-US" sz="6000" b="1" dirty="0" err="1">
                <a:solidFill>
                  <a:srgbClr val="003366"/>
                </a:solidFill>
                <a:effectLst>
                  <a:glow rad="63500">
                    <a:srgbClr val="FFFFFF">
                      <a:alpha val="93000"/>
                    </a:srgbClr>
                  </a:glow>
                </a:effectLst>
                <a:uFill>
                  <a:solidFill>
                    <a:srgbClr val="011993"/>
                  </a:solidFill>
                </a:uFill>
                <a:latin typeface="Tahoma"/>
              </a:rPr>
              <a:t>por</a:t>
            </a:r>
            <a:r>
              <a:rPr lang="en-US" sz="6000" b="1" dirty="0">
                <a:solidFill>
                  <a:srgbClr val="003366"/>
                </a:solidFill>
                <a:effectLst>
                  <a:glow rad="63500">
                    <a:srgbClr val="FFFFFF">
                      <a:alpha val="93000"/>
                    </a:srgbClr>
                  </a:glow>
                </a:effectLst>
                <a:uFill>
                  <a:solidFill>
                    <a:srgbClr val="011993"/>
                  </a:solidFill>
                </a:uFill>
                <a:latin typeface="Tahoma"/>
              </a:rPr>
              <a:t> e</a:t>
            </a: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>
                  <a:glow rad="63500">
                    <a:srgbClr val="FFFFFF">
                      <a:alpha val="93000"/>
                    </a:srgbClr>
                  </a:glow>
                </a:effectLst>
                <a:uLnTx/>
                <a:uFill>
                  <a:solidFill>
                    <a:srgbClr val="011993"/>
                  </a:solidFill>
                </a:uFill>
                <a:latin typeface="Tahoma"/>
                <a:ea typeface="+mn-ea"/>
                <a:cs typeface="+mn-cs"/>
              </a:rPr>
              <a:t>l </a:t>
            </a:r>
            <a:r>
              <a:rPr kumimoji="0" lang="en-US" sz="6000" b="1" i="0" u="none" strike="noStrike" kern="1200" cap="none" spc="0" normalizeH="0" baseline="0" noProof="0" dirty="0" err="1">
                <a:ln>
                  <a:noFill/>
                </a:ln>
                <a:solidFill>
                  <a:srgbClr val="003366"/>
                </a:solidFill>
                <a:effectLst>
                  <a:glow rad="63500">
                    <a:srgbClr val="FFFFFF">
                      <a:alpha val="93000"/>
                    </a:srgbClr>
                  </a:glow>
                </a:effectLst>
                <a:uLnTx/>
                <a:uFill>
                  <a:solidFill>
                    <a:srgbClr val="011993"/>
                  </a:solidFill>
                </a:uFill>
                <a:latin typeface="Tahoma"/>
                <a:ea typeface="+mn-ea"/>
                <a:cs typeface="+mn-cs"/>
              </a:rPr>
              <a:t>Precipicio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>
                <a:glow rad="63500">
                  <a:srgbClr val="FFFFFF">
                    <a:alpha val="93000"/>
                  </a:srgbClr>
                </a:glow>
              </a:effectLst>
              <a:uLnTx/>
              <a:uFill>
                <a:solidFill>
                  <a:srgbClr val="011993"/>
                </a:solidFill>
              </a:uFill>
              <a:latin typeface="Tahoma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AA8E17-CF0F-3DCF-6178-080AE2B5F671}"/>
              </a:ext>
            </a:extLst>
          </p:cNvPr>
          <p:cNvSpPr txBox="1"/>
          <p:nvPr/>
        </p:nvSpPr>
        <p:spPr>
          <a:xfrm rot="20322396">
            <a:off x="1377008" y="3074906"/>
            <a:ext cx="8367638" cy="1862048"/>
          </a:xfrm>
          <a:prstGeom prst="rect">
            <a:avLst/>
          </a:prstGeom>
          <a:solidFill>
            <a:srgbClr val="D9D9D9">
              <a:alpha val="74118"/>
            </a:srgbClr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500" b="1" i="1" u="none" strike="noStrike" kern="1200" cap="none" spc="0" normalizeH="0" baseline="0" noProof="0" dirty="0" err="1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Apostasía</a:t>
            </a:r>
            <a:endParaRPr kumimoji="0" lang="en-US" altLang="en-US" sz="11500" b="1" i="1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38241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  <p:bldP spid="2" grpId="0"/>
      <p:bldP spid="6" grpId="0" uiExpand="1" build="p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24929E5-6553-BD42-D5ED-7DB55EC6F738}"/>
              </a:ext>
            </a:extLst>
          </p:cNvPr>
          <p:cNvSpPr txBox="1"/>
          <p:nvPr/>
        </p:nvSpPr>
        <p:spPr>
          <a:xfrm>
            <a:off x="420130" y="817728"/>
            <a:ext cx="11442356" cy="60939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>
              <a:spcAft>
                <a:spcPts val="1800"/>
              </a:spcAft>
            </a:pPr>
            <a:r>
              <a:rPr lang="en-US" sz="4000" b="1" kern="100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Tim. 1:13</a:t>
            </a:r>
            <a:r>
              <a:rPr lang="en-US" sz="4000" kern="100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4000" b="1" kern="1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Retén la forma de las sanas palabras </a:t>
            </a:r>
            <a:r>
              <a:rPr lang="es-ES" sz="4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 de mí oíste, en la fe y amor que es en Cristo Jesús</a:t>
            </a:r>
            <a:r>
              <a:rPr lang="en-US" sz="4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28600" indent="-228600">
              <a:spcAft>
                <a:spcPts val="1800"/>
              </a:spcAft>
            </a:pPr>
            <a:r>
              <a:rPr lang="en-US" sz="4000" b="1" kern="100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Romanos 6:3 </a:t>
            </a:r>
            <a:r>
              <a:rPr lang="es-ES" sz="4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No sabéis que todos los que hemos sido bautizados en Cristo Jesús, hemos sido bautizados en su muerte? 4 Porque </a:t>
            </a:r>
            <a:r>
              <a:rPr lang="es-ES" sz="4000" b="1" kern="1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somos sepultados juntamente con él para muerte por el bautismo</a:t>
            </a:r>
            <a:r>
              <a:rPr lang="es-ES" sz="4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, a fin de que como Cristo resucitó de los muertos por la gloria del Padre, así también nosotros </a:t>
            </a:r>
            <a:r>
              <a:rPr lang="es-ES" sz="4000" b="1" kern="1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andemos en vida nueva</a:t>
            </a:r>
            <a:r>
              <a:rPr lang="es-ES" sz="4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4000" b="1" kern="100" dirty="0">
              <a:solidFill>
                <a:srgbClr val="FFC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spcAft>
                <a:spcPts val="1800"/>
              </a:spcAft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81662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A2BA3E-F276-1493-6BAD-FDD7A663CC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C587F71-1C12-E4EA-05D6-763B42982BDA}"/>
              </a:ext>
            </a:extLst>
          </p:cNvPr>
          <p:cNvSpPr txBox="1"/>
          <p:nvPr/>
        </p:nvSpPr>
        <p:spPr>
          <a:xfrm>
            <a:off x="521730" y="1370877"/>
            <a:ext cx="11442356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>
              <a:spcAft>
                <a:spcPts val="1800"/>
              </a:spcAft>
            </a:pPr>
            <a:r>
              <a:rPr lang="en-US" sz="5400" b="1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Romanos 6:17 </a:t>
            </a:r>
            <a:r>
              <a:rPr lang="es-ES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Gracias a Dios, que aunque erais esclavos del pecado, </a:t>
            </a:r>
            <a:r>
              <a:rPr lang="es-ES" sz="5400" kern="100" dirty="0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habéis obedecido de corazón </a:t>
            </a:r>
            <a:r>
              <a:rPr lang="es-ES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aquella </a:t>
            </a:r>
            <a:r>
              <a:rPr lang="es-ES" sz="5400" b="1" kern="1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 de doctrina</a:t>
            </a:r>
            <a:r>
              <a:rPr lang="es-ES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la cual fuisteis entregados</a:t>
            </a:r>
            <a:r>
              <a:rPr lang="en-US" sz="5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79102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881</TotalTime>
  <Words>418</Words>
  <Application>Microsoft Macintosh PowerPoint</Application>
  <PresentationFormat>Widescreen</PresentationFormat>
  <Paragraphs>62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Aptos</vt:lpstr>
      <vt:lpstr>Arial</vt:lpstr>
      <vt:lpstr>Calibri</vt:lpstr>
      <vt:lpstr>Tahoma</vt:lpstr>
      <vt:lpstr>Wingdings</vt:lpstr>
      <vt:lpstr>Textured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Gary Copeland</dc:creator>
  <cp:lastModifiedBy>Gary Copeland</cp:lastModifiedBy>
  <cp:revision>42</cp:revision>
  <dcterms:created xsi:type="dcterms:W3CDTF">2024-08-31T22:05:29Z</dcterms:created>
  <dcterms:modified xsi:type="dcterms:W3CDTF">2025-08-22T18:03:53Z</dcterms:modified>
</cp:coreProperties>
</file>