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  <p:sldId id="265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CA6BB-A671-B196-1B2D-AA6DE2EB8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E2386-FFAC-6C9E-AECE-2B9FC9CFA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2E045-E64E-3F2F-B249-4648C73B0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1959A-DE60-6788-8E7C-0C9D1A09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60AC2-012B-51A2-6145-5FCA29631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2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D634A-3689-7EBC-BE60-811AF9F41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2D799-5F31-F458-1E4B-CFB24A06E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D7B95-5608-4A56-AD38-11B7CFE0C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31418-F72B-7BBE-1AD6-F2409CF7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62A88-1F10-9C8B-FEBA-F6A173129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02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0FB29-3EBE-2176-378C-BC80FB1A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3A79A-096A-524D-3BA6-DD7124C14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4D0FA-A541-734C-EB48-6D1D02E0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1E71E-9A2F-B63E-F787-C79CFA7B2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D8310-1875-7FC6-1090-F1EB273A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0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3C1E-B68C-83F6-8E04-F404EC391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29A61-001D-6DFF-8BCF-E123687F3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BEE88-373F-311A-30E6-BBC9CA415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0D60D-9980-8E7F-75AD-73FD0B28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1F34F-FEB2-411D-87F3-FFF1D48E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8322A-1FB7-5B71-7F7C-F1851367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3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DC56-A04D-BF8B-2955-9711F5A4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416-FD3A-6C62-136D-AA5ECC58F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F6E33-8B2F-C97D-E812-9107A5557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7D133-6196-1016-26CF-8B1E95CF5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AFC33E-0493-55E6-C74A-4D042CBA2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EAC6AA-CCE1-610A-2EC9-EA1E3496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6963AA-0C0F-9A45-C1F7-5FE386C0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60F350-78A5-5449-5566-928ECF21E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4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F3FB-F9BC-DB21-6686-93B43ED8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2D4052-2415-DA00-261F-2BF259F3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2BC6E-B09A-8F7A-19E3-F047F1DA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B21B52-84C1-2F03-F97C-0B71F620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1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28393E-38DC-4F43-5719-A0495BB75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3BD05-7882-3563-CB3E-D587BB84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9C770-39CD-FB16-3701-EE3CEB53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3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0B343-443B-F020-6761-40F6AD38C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E9338-FC96-2CA6-DED3-FF56EE4A7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7DD30-40AA-983A-C040-73C1526F3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45E7F-5FDE-B7D5-6C5D-BD8D32BD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091C4-F7EA-100B-769B-7901F25A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29F88-C538-D986-8864-745629F91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9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0FE3A-15C3-F0C3-0E1C-968A75018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1A40B3-E661-4CB1-0FC9-BA3DD716B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DB13E-A3BF-3F67-703D-D8F18AE6D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3A340-C204-1DA8-C138-7069D2E8E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6C197-A573-026D-1DC7-9B586526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F87C3-669E-B8D0-D789-04D467F8D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76907-3FD5-35F4-D6C6-4D28D5DA9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054CD5-504F-613A-5935-11660E438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23C75-B0AB-5B61-E546-DE0B5A0B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A84E5-9B3A-2F17-B9DF-EC3EC3738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825A4-63E9-40C1-7B02-15DBF49B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7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029A5A-91E5-F27C-4B6F-CF9113249D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188F3-CC1F-D2C0-C337-9A96FDB30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5668C-F97E-46A3-0FEE-FC9C9C6A8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97577-ED14-CE5B-77F4-DDAC216C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CE84C-ED47-9111-97AE-FDA13570A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2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61383C-7E04-B82F-9FB1-3447E8AC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78558-8250-7B03-3195-9D0E2CB20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D95F9-0FC4-A24A-3681-1AFA86B9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C5CDA-44D3-46CB-9AF9-52FB1595F94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58DCA-04AD-1544-97F3-353CCDEF2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30182-1786-0D78-F6F5-580B903D1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C015F-0E9D-D970-D893-F8FDC498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37CB2-C96F-9C56-CA59-14B94D788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7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AFC70-4674-074B-2E56-F41B0AC37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94581"/>
            <a:ext cx="9144000" cy="4249579"/>
          </a:xfrm>
        </p:spPr>
        <p:txBody>
          <a:bodyPr>
            <a:noAutofit/>
          </a:bodyPr>
          <a:lstStyle/>
          <a:p>
            <a:r>
              <a:rPr lang="en-US" sz="11500" b="1" dirty="0">
                <a:solidFill>
                  <a:srgbClr val="0070C0"/>
                </a:solidFill>
              </a:rPr>
              <a:t>Cabeza</a:t>
            </a:r>
            <a:r>
              <a:rPr lang="en-US" sz="7200" b="1" dirty="0"/>
              <a:t> </a:t>
            </a:r>
            <a:br>
              <a:rPr lang="en-US" sz="7200" b="1" dirty="0"/>
            </a:br>
            <a:r>
              <a:rPr lang="en-US" sz="7200" b="1" dirty="0"/>
              <a:t>y </a:t>
            </a:r>
            <a:br>
              <a:rPr lang="en-US" sz="7200" b="1" dirty="0"/>
            </a:br>
            <a:r>
              <a:rPr lang="en-US" sz="11500" b="1" dirty="0">
                <a:solidFill>
                  <a:srgbClr val="FF00FF"/>
                </a:solidFill>
              </a:rPr>
              <a:t>Corazón</a:t>
            </a:r>
            <a:r>
              <a:rPr lang="en-US" sz="7200" b="1" dirty="0"/>
              <a:t> </a:t>
            </a:r>
            <a:endParaRPr lang="en-US" sz="7200" dirty="0"/>
          </a:p>
        </p:txBody>
      </p:sp>
      <p:pic>
        <p:nvPicPr>
          <p:cNvPr id="12" name="Picture 11" descr="Generated image 1">
            <a:extLst>
              <a:ext uri="{FF2B5EF4-FFF2-40B4-BE49-F238E27FC236}">
                <a16:creationId xmlns:a16="http://schemas.microsoft.com/office/drawing/2014/main" id="{8F2E4C48-73C2-D805-D56A-3AFBB9FEFD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04" t="10494" r="15446" b="6188"/>
          <a:stretch>
            <a:fillRect/>
          </a:stretch>
        </p:blipFill>
        <p:spPr>
          <a:xfrm>
            <a:off x="914399" y="372139"/>
            <a:ext cx="1679945" cy="35406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84800A-F37B-6846-C92C-94F5FD5E4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8" t="10222" r="48666" b="5037"/>
          <a:stretch>
            <a:fillRect/>
          </a:stretch>
        </p:blipFill>
        <p:spPr>
          <a:xfrm>
            <a:off x="9287963" y="3139440"/>
            <a:ext cx="2158325" cy="337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73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273B4D-7EDB-29C2-0E04-74BA2D808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E68A-25EE-494B-9EFA-071EF71B2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0070C0"/>
                </a:solidFill>
              </a:rPr>
              <a:t>Cabeza</a:t>
            </a:r>
            <a:r>
              <a:rPr lang="en-US" sz="7200" b="1" dirty="0"/>
              <a:t> y </a:t>
            </a:r>
            <a:r>
              <a:rPr lang="en-US" sz="9600" b="1" dirty="0">
                <a:solidFill>
                  <a:srgbClr val="FF00FF"/>
                </a:solidFill>
              </a:rPr>
              <a:t>Corazón</a:t>
            </a:r>
            <a:r>
              <a:rPr lang="en-US" sz="7200" b="1" dirty="0"/>
              <a:t> </a:t>
            </a:r>
            <a:endParaRPr lang="en-US" sz="7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41A73-7926-2A6C-E489-5FB326C28DE0}"/>
              </a:ext>
            </a:extLst>
          </p:cNvPr>
          <p:cNvSpPr txBox="1"/>
          <p:nvPr/>
        </p:nvSpPr>
        <p:spPr>
          <a:xfrm>
            <a:off x="619760" y="2001520"/>
            <a:ext cx="5171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1 </a:t>
            </a:r>
            <a:r>
              <a:rPr lang="en-US" sz="6600" b="1" dirty="0">
                <a:solidFill>
                  <a:srgbClr val="FFFF00"/>
                </a:solidFill>
              </a:rPr>
              <a:t>Cor.</a:t>
            </a:r>
            <a:r>
              <a:rPr lang="en-US" sz="5400" b="1" dirty="0">
                <a:solidFill>
                  <a:srgbClr val="FFFF00"/>
                </a:solidFill>
              </a:rPr>
              <a:t> 11:1-3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F7AC4C-4AF7-0315-6A03-D6A0C3C0A8AF}"/>
              </a:ext>
            </a:extLst>
          </p:cNvPr>
          <p:cNvSpPr txBox="1"/>
          <p:nvPr/>
        </p:nvSpPr>
        <p:spPr>
          <a:xfrm>
            <a:off x="5902960" y="1706156"/>
            <a:ext cx="47752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</a:rPr>
              <a:t>Dios</a:t>
            </a:r>
          </a:p>
          <a:p>
            <a:pPr algn="ctr"/>
            <a:r>
              <a:rPr lang="en-US" sz="6600" b="1" dirty="0">
                <a:solidFill>
                  <a:schemeClr val="bg1"/>
                </a:solidFill>
              </a:rPr>
              <a:t>Cristo</a:t>
            </a:r>
          </a:p>
          <a:p>
            <a:pPr algn="ctr"/>
            <a:r>
              <a:rPr lang="en-US" sz="6600" b="1" dirty="0">
                <a:solidFill>
                  <a:schemeClr val="bg1"/>
                </a:solidFill>
              </a:rPr>
              <a:t>Hombre</a:t>
            </a:r>
          </a:p>
          <a:p>
            <a:pPr algn="ctr"/>
            <a:r>
              <a:rPr lang="en-US" sz="6600" b="1" dirty="0" err="1">
                <a:solidFill>
                  <a:schemeClr val="bg1"/>
                </a:solidFill>
              </a:rPr>
              <a:t>Mujer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851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9B292B-6EA7-794F-1370-6EA31317C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6783A-B673-68AC-E995-1C5EA95BF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0070C0"/>
                </a:solidFill>
              </a:rPr>
              <a:t>Cabeza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2EB671-C78D-BD2B-B5C6-E3575184595B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1. </a:t>
            </a:r>
            <a:r>
              <a:rPr lang="en-US" sz="7200" b="1" dirty="0">
                <a:solidFill>
                  <a:schemeClr val="bg1"/>
                </a:solidFill>
              </a:rPr>
              <a:t>Amar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440773-1F8B-0566-E62E-76A61280593B}"/>
              </a:ext>
            </a:extLst>
          </p:cNvPr>
          <p:cNvSpPr txBox="1"/>
          <p:nvPr/>
        </p:nvSpPr>
        <p:spPr>
          <a:xfrm>
            <a:off x="5902960" y="1706156"/>
            <a:ext cx="62179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FF00"/>
                </a:solidFill>
              </a:rPr>
              <a:t>1 Cor. 13:4-7</a:t>
            </a:r>
          </a:p>
          <a:p>
            <a:pPr algn="ctr"/>
            <a:r>
              <a:rPr lang="en-US" sz="6600" b="1" dirty="0">
                <a:solidFill>
                  <a:srgbClr val="FFFF00"/>
                </a:solidFill>
              </a:rPr>
              <a:t>Ef. 5:25-29</a:t>
            </a:r>
          </a:p>
        </p:txBody>
      </p:sp>
      <p:pic>
        <p:nvPicPr>
          <p:cNvPr id="13" name="Picture 12" descr="Generated image 1">
            <a:extLst>
              <a:ext uri="{FF2B5EF4-FFF2-40B4-BE49-F238E27FC236}">
                <a16:creationId xmlns:a16="http://schemas.microsoft.com/office/drawing/2014/main" id="{AD206B00-9D8D-0919-81B4-C879F439A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04" t="10494" r="15446" b="6188"/>
          <a:stretch>
            <a:fillRect/>
          </a:stretch>
        </p:blipFill>
        <p:spPr>
          <a:xfrm>
            <a:off x="538480" y="161990"/>
            <a:ext cx="617677" cy="130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38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339DCE-EC33-C6AB-75BE-00D48EF03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57D98-7D8A-7C48-62AD-47058C67D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0070C0"/>
                </a:solidFill>
              </a:rPr>
              <a:t>Cabeza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BF426-2B3D-6C36-C4AB-058C44CDDAFB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Amar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E5FCC5-2C36-08A0-24B9-10FD4CAFBAED}"/>
              </a:ext>
            </a:extLst>
          </p:cNvPr>
          <p:cNvSpPr txBox="1"/>
          <p:nvPr/>
        </p:nvSpPr>
        <p:spPr>
          <a:xfrm>
            <a:off x="5902960" y="1706156"/>
            <a:ext cx="62179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FF00"/>
                </a:solidFill>
              </a:rPr>
              <a:t>Juan 13:4</a:t>
            </a:r>
          </a:p>
          <a:p>
            <a:pPr algn="ctr"/>
            <a:r>
              <a:rPr lang="en-US" sz="6600" b="1" dirty="0">
                <a:solidFill>
                  <a:srgbClr val="FFFF00"/>
                </a:solidFill>
              </a:rPr>
              <a:t>1 Juan 4:19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23CA27-FC66-DBE2-0ED6-C83C320EC050}"/>
              </a:ext>
            </a:extLst>
          </p:cNvPr>
          <p:cNvSpPr txBox="1"/>
          <p:nvPr/>
        </p:nvSpPr>
        <p:spPr>
          <a:xfrm>
            <a:off x="538480" y="2627366"/>
            <a:ext cx="570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2. </a:t>
            </a:r>
            <a:r>
              <a:rPr lang="en-US" sz="7200" b="1" dirty="0" err="1">
                <a:solidFill>
                  <a:schemeClr val="bg1"/>
                </a:solidFill>
              </a:rPr>
              <a:t>Humillarse</a:t>
            </a:r>
            <a:endParaRPr lang="en-US" sz="7200" b="1" dirty="0">
              <a:solidFill>
                <a:schemeClr val="bg1"/>
              </a:solidFill>
            </a:endParaRPr>
          </a:p>
        </p:txBody>
      </p:sp>
      <p:pic>
        <p:nvPicPr>
          <p:cNvPr id="13" name="Picture 12" descr="Generated image 1">
            <a:extLst>
              <a:ext uri="{FF2B5EF4-FFF2-40B4-BE49-F238E27FC236}">
                <a16:creationId xmlns:a16="http://schemas.microsoft.com/office/drawing/2014/main" id="{49DB71C1-C2C2-E4B4-A908-CB2C722770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04" t="10494" r="15446" b="6188"/>
          <a:stretch>
            <a:fillRect/>
          </a:stretch>
        </p:blipFill>
        <p:spPr>
          <a:xfrm>
            <a:off x="538480" y="161990"/>
            <a:ext cx="617677" cy="130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689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5C2A1D-2076-9E0A-2AB2-27D3E3048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A650-877B-2919-7E70-DAEF8948F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0070C0"/>
                </a:solidFill>
              </a:rPr>
              <a:t>Cabeza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2314BC-66B6-B067-AE37-3BDC74DAEA4E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Amar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6369A7-704A-5BB3-6CBE-DDE70358B59B}"/>
              </a:ext>
            </a:extLst>
          </p:cNvPr>
          <p:cNvSpPr txBox="1"/>
          <p:nvPr/>
        </p:nvSpPr>
        <p:spPr>
          <a:xfrm>
            <a:off x="538480" y="2627366"/>
            <a:ext cx="570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2. </a:t>
            </a:r>
            <a:r>
              <a:rPr lang="en-US" sz="7200" b="1" dirty="0" err="1">
                <a:solidFill>
                  <a:schemeClr val="bg2">
                    <a:lumMod val="50000"/>
                  </a:schemeClr>
                </a:solidFill>
              </a:rPr>
              <a:t>Humillarse</a:t>
            </a:r>
            <a:endParaRPr 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296F88-7707-972F-7E25-F7494874B09F}"/>
              </a:ext>
            </a:extLst>
          </p:cNvPr>
          <p:cNvSpPr txBox="1"/>
          <p:nvPr/>
        </p:nvSpPr>
        <p:spPr>
          <a:xfrm>
            <a:off x="538480" y="3809313"/>
            <a:ext cx="489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ptos" panose="02110004020202020204"/>
              </a:rPr>
              <a:t>3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7200" b="1" dirty="0">
                <a:solidFill>
                  <a:schemeClr val="bg1"/>
                </a:solidFill>
              </a:rPr>
              <a:t>Hablar</a:t>
            </a:r>
          </a:p>
        </p:txBody>
      </p:sp>
      <p:pic>
        <p:nvPicPr>
          <p:cNvPr id="13" name="Picture 12" descr="Generated image 1">
            <a:extLst>
              <a:ext uri="{FF2B5EF4-FFF2-40B4-BE49-F238E27FC236}">
                <a16:creationId xmlns:a16="http://schemas.microsoft.com/office/drawing/2014/main" id="{F630681F-979D-A949-5D11-9FDC538A1F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04" t="10494" r="15446" b="6188"/>
          <a:stretch>
            <a:fillRect/>
          </a:stretch>
        </p:blipFill>
        <p:spPr>
          <a:xfrm>
            <a:off x="538480" y="161990"/>
            <a:ext cx="617677" cy="1301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A1206E-4036-8B39-1828-D2BA9AF9D773}"/>
              </a:ext>
            </a:extLst>
          </p:cNvPr>
          <p:cNvSpPr txBox="1"/>
          <p:nvPr/>
        </p:nvSpPr>
        <p:spPr>
          <a:xfrm>
            <a:off x="5902960" y="1706156"/>
            <a:ext cx="621792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i="1" dirty="0">
                <a:solidFill>
                  <a:srgbClr val="FF0000"/>
                </a:solidFill>
              </a:rPr>
              <a:t>NO</a:t>
            </a:r>
            <a:r>
              <a:rPr lang="en-US" sz="6600" b="1" dirty="0">
                <a:solidFill>
                  <a:srgbClr val="FF0000"/>
                </a:solidFill>
              </a:rPr>
              <a:t> </a:t>
            </a:r>
            <a:br>
              <a:rPr lang="en-US" sz="6600" b="1" dirty="0">
                <a:solidFill>
                  <a:srgbClr val="FF0000"/>
                </a:solidFill>
              </a:rPr>
            </a:br>
            <a:r>
              <a:rPr lang="en-US" sz="6600" b="1" dirty="0">
                <a:solidFill>
                  <a:srgbClr val="FF0000"/>
                </a:solidFill>
              </a:rPr>
              <a:t>2 Sam. 6:20-23</a:t>
            </a:r>
          </a:p>
          <a:p>
            <a:pPr algn="ctr"/>
            <a:r>
              <a:rPr lang="en-US" sz="6600" b="1" i="1" dirty="0">
                <a:solidFill>
                  <a:srgbClr val="FFFF00"/>
                </a:solidFill>
              </a:rPr>
              <a:t>SINO</a:t>
            </a:r>
            <a:br>
              <a:rPr lang="en-US" sz="6600" b="1" dirty="0">
                <a:solidFill>
                  <a:srgbClr val="FFFF00"/>
                </a:solidFill>
              </a:rPr>
            </a:br>
            <a:r>
              <a:rPr lang="en-US" sz="6600" b="1" dirty="0">
                <a:solidFill>
                  <a:srgbClr val="FFFF00"/>
                </a:solidFill>
              </a:rPr>
              <a:t>Prov. 31:28b</a:t>
            </a:r>
          </a:p>
        </p:txBody>
      </p:sp>
    </p:spTree>
    <p:extLst>
      <p:ext uri="{BB962C8B-B14F-4D97-AF65-F5344CB8AC3E}">
        <p14:creationId xmlns:p14="http://schemas.microsoft.com/office/powerpoint/2010/main" val="36882348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20FF7-1958-8E76-8D07-E4DB06371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C2D13-9E38-5347-32AD-5D49AEBE7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0070C0"/>
                </a:solidFill>
              </a:rPr>
              <a:t>Cabeza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AD54E4-455C-509C-E457-D67E6BD5522D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Amar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42681-0626-DFDE-0015-2B9625961B99}"/>
              </a:ext>
            </a:extLst>
          </p:cNvPr>
          <p:cNvSpPr txBox="1"/>
          <p:nvPr/>
        </p:nvSpPr>
        <p:spPr>
          <a:xfrm>
            <a:off x="538480" y="2627366"/>
            <a:ext cx="570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2. </a:t>
            </a:r>
            <a:r>
              <a:rPr lang="en-US" sz="7200" b="1" dirty="0" err="1">
                <a:solidFill>
                  <a:schemeClr val="bg2">
                    <a:lumMod val="50000"/>
                  </a:schemeClr>
                </a:solidFill>
              </a:rPr>
              <a:t>Humillarse</a:t>
            </a:r>
            <a:endParaRPr 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BD5227-6881-F8DC-386C-742EB38FE9FE}"/>
              </a:ext>
            </a:extLst>
          </p:cNvPr>
          <p:cNvSpPr txBox="1"/>
          <p:nvPr/>
        </p:nvSpPr>
        <p:spPr>
          <a:xfrm>
            <a:off x="538480" y="3809313"/>
            <a:ext cx="489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  <a:latin typeface="Aptos" panose="02110004020202020204"/>
              </a:rPr>
              <a:t>3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Hablar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815604-3D46-6829-6C3F-676C554E6AEF}"/>
              </a:ext>
            </a:extLst>
          </p:cNvPr>
          <p:cNvSpPr txBox="1"/>
          <p:nvPr/>
        </p:nvSpPr>
        <p:spPr>
          <a:xfrm>
            <a:off x="538480" y="4991259"/>
            <a:ext cx="500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ptos" panose="02110004020202020204"/>
              </a:rPr>
              <a:t>4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7200" b="1" dirty="0" err="1">
                <a:solidFill>
                  <a:schemeClr val="bg1"/>
                </a:solidFill>
              </a:rPr>
              <a:t>Respetar</a:t>
            </a:r>
            <a:endParaRPr lang="en-US" sz="7200" b="1" dirty="0">
              <a:solidFill>
                <a:schemeClr val="bg1"/>
              </a:solidFill>
            </a:endParaRPr>
          </a:p>
        </p:txBody>
      </p:sp>
      <p:pic>
        <p:nvPicPr>
          <p:cNvPr id="13" name="Picture 12" descr="Generated image 1">
            <a:extLst>
              <a:ext uri="{FF2B5EF4-FFF2-40B4-BE49-F238E27FC236}">
                <a16:creationId xmlns:a16="http://schemas.microsoft.com/office/drawing/2014/main" id="{86E95AE0-13CA-E55B-5876-55E84BF09B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04" t="10494" r="15446" b="6188"/>
          <a:stretch>
            <a:fillRect/>
          </a:stretch>
        </p:blipFill>
        <p:spPr>
          <a:xfrm>
            <a:off x="538480" y="161990"/>
            <a:ext cx="617677" cy="1301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8935A1-92DC-11C5-83D0-23470A3C7913}"/>
              </a:ext>
            </a:extLst>
          </p:cNvPr>
          <p:cNvSpPr txBox="1"/>
          <p:nvPr/>
        </p:nvSpPr>
        <p:spPr>
          <a:xfrm>
            <a:off x="5902960" y="1706156"/>
            <a:ext cx="62179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FF00"/>
                </a:solidFill>
              </a:rPr>
              <a:t>1 Pedro 3:7</a:t>
            </a:r>
          </a:p>
        </p:txBody>
      </p:sp>
    </p:spTree>
    <p:extLst>
      <p:ext uri="{BB962C8B-B14F-4D97-AF65-F5344CB8AC3E}">
        <p14:creationId xmlns:p14="http://schemas.microsoft.com/office/powerpoint/2010/main" val="231068415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1F2969-CC82-0BCC-8675-67B18C2BD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93C7-69B9-1717-896F-4A036C2C4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Corazón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18507-553B-B0F3-23DE-60FF2B4E498D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1. </a:t>
            </a:r>
            <a:r>
              <a:rPr lang="en-US" sz="7200" b="1" dirty="0">
                <a:solidFill>
                  <a:schemeClr val="bg1"/>
                </a:solidFill>
              </a:rPr>
              <a:t>Amar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0C7253-9367-6D37-2D3C-6A3EBEC20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8" t="10222" r="48666" b="5037"/>
          <a:stretch>
            <a:fillRect/>
          </a:stretch>
        </p:blipFill>
        <p:spPr>
          <a:xfrm>
            <a:off x="445099" y="161990"/>
            <a:ext cx="832978" cy="1301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23CBF4-5012-72F4-53DB-8D719F0E40AB}"/>
              </a:ext>
            </a:extLst>
          </p:cNvPr>
          <p:cNvSpPr txBox="1"/>
          <p:nvPr/>
        </p:nvSpPr>
        <p:spPr>
          <a:xfrm>
            <a:off x="5902960" y="1706156"/>
            <a:ext cx="62179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FF00"/>
                </a:solidFill>
              </a:rPr>
              <a:t>Tito 2:3-4</a:t>
            </a:r>
          </a:p>
        </p:txBody>
      </p:sp>
    </p:spTree>
    <p:extLst>
      <p:ext uri="{BB962C8B-B14F-4D97-AF65-F5344CB8AC3E}">
        <p14:creationId xmlns:p14="http://schemas.microsoft.com/office/powerpoint/2010/main" val="288457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7472E-3A80-64BA-2B01-5072B9470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B0E12-6EBB-F88C-C2FB-B83F788C5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Corazón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5D6E88-B519-139A-705E-64E04B97CFE2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Amar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0DAF5-23B2-5594-767F-3BCDC1F43966}"/>
              </a:ext>
            </a:extLst>
          </p:cNvPr>
          <p:cNvSpPr txBox="1"/>
          <p:nvPr/>
        </p:nvSpPr>
        <p:spPr>
          <a:xfrm>
            <a:off x="538480" y="2627366"/>
            <a:ext cx="570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2. </a:t>
            </a:r>
            <a:r>
              <a:rPr lang="en-US" sz="7200" b="1" dirty="0" err="1">
                <a:solidFill>
                  <a:schemeClr val="bg1"/>
                </a:solidFill>
              </a:rPr>
              <a:t>Humillarse</a:t>
            </a:r>
            <a:endParaRPr lang="en-US" sz="72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4E3931-89F4-14DD-F233-4D047EB8A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8" t="10222" r="48666" b="5037"/>
          <a:stretch>
            <a:fillRect/>
          </a:stretch>
        </p:blipFill>
        <p:spPr>
          <a:xfrm>
            <a:off x="445099" y="161990"/>
            <a:ext cx="832978" cy="1301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A7027F-2FF9-E45B-0010-D325111C11FE}"/>
              </a:ext>
            </a:extLst>
          </p:cNvPr>
          <p:cNvSpPr txBox="1"/>
          <p:nvPr/>
        </p:nvSpPr>
        <p:spPr>
          <a:xfrm>
            <a:off x="5902960" y="1706156"/>
            <a:ext cx="621792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FF00"/>
                </a:solidFill>
              </a:rPr>
              <a:t>Tito 2:5</a:t>
            </a:r>
          </a:p>
          <a:p>
            <a:pPr algn="ctr"/>
            <a:r>
              <a:rPr lang="en-US" sz="6600" b="1" dirty="0">
                <a:solidFill>
                  <a:srgbClr val="FFFF00"/>
                </a:solidFill>
              </a:rPr>
              <a:t>Ef. 5:22</a:t>
            </a:r>
          </a:p>
          <a:p>
            <a:pPr algn="ctr"/>
            <a:r>
              <a:rPr lang="en-US" sz="6600" b="1" dirty="0">
                <a:solidFill>
                  <a:srgbClr val="FFFF00"/>
                </a:solidFill>
              </a:rPr>
              <a:t>1 Tim. 2:11</a:t>
            </a:r>
          </a:p>
        </p:txBody>
      </p:sp>
    </p:spTree>
    <p:extLst>
      <p:ext uri="{BB962C8B-B14F-4D97-AF65-F5344CB8AC3E}">
        <p14:creationId xmlns:p14="http://schemas.microsoft.com/office/powerpoint/2010/main" val="138921538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0C885-952C-96A8-0CFE-103B9C7D0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A5083-4F1A-CAD6-E8AD-62D523363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Corazón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F6F5DC-FFD7-51B5-B3D4-B0979F431E8D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Amar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E50639-5B90-CAB1-660F-A15A9EC5A576}"/>
              </a:ext>
            </a:extLst>
          </p:cNvPr>
          <p:cNvSpPr txBox="1"/>
          <p:nvPr/>
        </p:nvSpPr>
        <p:spPr>
          <a:xfrm>
            <a:off x="538480" y="2627366"/>
            <a:ext cx="570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2. </a:t>
            </a:r>
            <a:r>
              <a:rPr lang="en-US" sz="7200" b="1" dirty="0" err="1">
                <a:solidFill>
                  <a:schemeClr val="bg1"/>
                </a:solidFill>
              </a:rPr>
              <a:t>Humillarse</a:t>
            </a:r>
            <a:endParaRPr lang="en-US" sz="72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FF5ECD-D39D-F5B2-061C-8408A9732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8" t="10222" r="48666" b="5037"/>
          <a:stretch>
            <a:fillRect/>
          </a:stretch>
        </p:blipFill>
        <p:spPr>
          <a:xfrm>
            <a:off x="445099" y="161990"/>
            <a:ext cx="832978" cy="1301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507A55-8FB2-5ECA-8900-15D04C58A1C0}"/>
              </a:ext>
            </a:extLst>
          </p:cNvPr>
          <p:cNvSpPr txBox="1"/>
          <p:nvPr/>
        </p:nvSpPr>
        <p:spPr>
          <a:xfrm>
            <a:off x="5902960" y="3606076"/>
            <a:ext cx="621792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600" b="1" dirty="0">
                <a:solidFill>
                  <a:srgbClr val="FFFF00"/>
                </a:solidFill>
              </a:rPr>
              <a:t>1 Pedro 3:7</a:t>
            </a:r>
          </a:p>
          <a:p>
            <a:pPr algn="ctr"/>
            <a:r>
              <a:rPr lang="es-ES" sz="6600" b="1" dirty="0">
                <a:solidFill>
                  <a:srgbClr val="FFFF00"/>
                </a:solidFill>
              </a:rPr>
              <a:t>Gál. 3:28</a:t>
            </a:r>
          </a:p>
          <a:p>
            <a:pPr algn="ctr"/>
            <a:r>
              <a:rPr lang="en-US" sz="6600" b="1" dirty="0">
                <a:solidFill>
                  <a:srgbClr val="FFFF00"/>
                </a:solidFill>
              </a:rPr>
              <a:t>Heb. 5:8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2C9DA0-2056-238E-C4D8-C7E1626C147F}"/>
              </a:ext>
            </a:extLst>
          </p:cNvPr>
          <p:cNvSpPr/>
          <p:nvPr/>
        </p:nvSpPr>
        <p:spPr>
          <a:xfrm>
            <a:off x="-30480" y="3827695"/>
            <a:ext cx="6583680" cy="34163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Generated image 1">
            <a:extLst>
              <a:ext uri="{FF2B5EF4-FFF2-40B4-BE49-F238E27FC236}">
                <a16:creationId xmlns:a16="http://schemas.microsoft.com/office/drawing/2014/main" id="{E5D2FCB1-3E5E-3E89-4576-6F97E83D4F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904" t="10494" r="15446" b="6188"/>
          <a:stretch>
            <a:fillRect/>
          </a:stretch>
        </p:blipFill>
        <p:spPr>
          <a:xfrm>
            <a:off x="914400" y="4155688"/>
            <a:ext cx="1118276" cy="23568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CB26C9-8B57-F6C5-A322-9ACE8CBE1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8" t="10222" r="48666" b="5037"/>
          <a:stretch>
            <a:fillRect/>
          </a:stretch>
        </p:blipFill>
        <p:spPr>
          <a:xfrm>
            <a:off x="2013404" y="4267200"/>
            <a:ext cx="1436716" cy="22453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83A9373-21DB-F0B9-F953-BDA4F5EA1EEC}"/>
              </a:ext>
            </a:extLst>
          </p:cNvPr>
          <p:cNvSpPr txBox="1"/>
          <p:nvPr/>
        </p:nvSpPr>
        <p:spPr>
          <a:xfrm>
            <a:off x="3050940" y="4267200"/>
            <a:ext cx="35327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solidFill>
                  <a:srgbClr val="7030A0"/>
                </a:solidFill>
              </a:rPr>
              <a:t>Mismo</a:t>
            </a:r>
            <a:r>
              <a:rPr lang="en-US" sz="6600" b="1" dirty="0">
                <a:solidFill>
                  <a:srgbClr val="7030A0"/>
                </a:solidFill>
              </a:rPr>
              <a:t> </a:t>
            </a:r>
            <a:br>
              <a:rPr lang="en-US" sz="6600" b="1" dirty="0">
                <a:solidFill>
                  <a:srgbClr val="7030A0"/>
                </a:solidFill>
              </a:rPr>
            </a:br>
            <a:r>
              <a:rPr lang="en-US" sz="6600" b="1" dirty="0">
                <a:solidFill>
                  <a:srgbClr val="7030A0"/>
                </a:solidFill>
              </a:rPr>
              <a:t>valor</a:t>
            </a:r>
          </a:p>
        </p:txBody>
      </p:sp>
    </p:spTree>
    <p:extLst>
      <p:ext uri="{BB962C8B-B14F-4D97-AF65-F5344CB8AC3E}">
        <p14:creationId xmlns:p14="http://schemas.microsoft.com/office/powerpoint/2010/main" val="8475679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803FBE-8D77-945D-A60D-89DEDC532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7F8A9-B42A-908A-7DE8-5E1C9A159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Corazón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F2C686-3C4D-50CE-01BE-A495652CD975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Amar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E87A7B-437D-F1C6-C07D-1A212DA7A31A}"/>
              </a:ext>
            </a:extLst>
          </p:cNvPr>
          <p:cNvSpPr txBox="1"/>
          <p:nvPr/>
        </p:nvSpPr>
        <p:spPr>
          <a:xfrm>
            <a:off x="538480" y="2627366"/>
            <a:ext cx="570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2. </a:t>
            </a:r>
            <a:r>
              <a:rPr lang="en-US" sz="7200" b="1" dirty="0" err="1">
                <a:solidFill>
                  <a:schemeClr val="bg2">
                    <a:lumMod val="50000"/>
                  </a:schemeClr>
                </a:solidFill>
              </a:rPr>
              <a:t>Humillarse</a:t>
            </a:r>
            <a:endParaRPr 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2A092A-A751-4C07-0C9C-3EFA072268F3}"/>
              </a:ext>
            </a:extLst>
          </p:cNvPr>
          <p:cNvSpPr txBox="1"/>
          <p:nvPr/>
        </p:nvSpPr>
        <p:spPr>
          <a:xfrm>
            <a:off x="538480" y="3809313"/>
            <a:ext cx="489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ptos" panose="02110004020202020204"/>
              </a:rPr>
              <a:t>3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7200" b="1" dirty="0">
                <a:solidFill>
                  <a:schemeClr val="bg1"/>
                </a:solidFill>
              </a:rPr>
              <a:t>Hablar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D262C3-99D5-3645-3341-C6CE741FA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8" t="10222" r="48666" b="5037"/>
          <a:stretch>
            <a:fillRect/>
          </a:stretch>
        </p:blipFill>
        <p:spPr>
          <a:xfrm>
            <a:off x="445099" y="161990"/>
            <a:ext cx="832978" cy="1301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9175F0-E298-709A-B4F1-F5652092C55A}"/>
              </a:ext>
            </a:extLst>
          </p:cNvPr>
          <p:cNvSpPr txBox="1"/>
          <p:nvPr/>
        </p:nvSpPr>
        <p:spPr>
          <a:xfrm>
            <a:off x="5902960" y="1706156"/>
            <a:ext cx="62179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FF00"/>
                </a:solidFill>
              </a:rPr>
              <a:t>Prov. 31:26</a:t>
            </a:r>
          </a:p>
          <a:p>
            <a:pPr algn="ctr"/>
            <a:r>
              <a:rPr lang="en-US" sz="6600" b="1" dirty="0" err="1">
                <a:solidFill>
                  <a:srgbClr val="FFFF00"/>
                </a:solidFill>
              </a:rPr>
              <a:t>Gén</a:t>
            </a:r>
            <a:r>
              <a:rPr lang="en-US" sz="6600" b="1" dirty="0">
                <a:solidFill>
                  <a:srgbClr val="FFFF00"/>
                </a:solidFill>
              </a:rPr>
              <a:t>. 2:20</a:t>
            </a:r>
          </a:p>
        </p:txBody>
      </p:sp>
    </p:spTree>
    <p:extLst>
      <p:ext uri="{BB962C8B-B14F-4D97-AF65-F5344CB8AC3E}">
        <p14:creationId xmlns:p14="http://schemas.microsoft.com/office/powerpoint/2010/main" val="3768649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D6C1BF-85C0-AA00-572A-8E5E34CCF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FE26-4102-A884-80F8-DE038E19A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Corazón</a:t>
            </a:r>
            <a:r>
              <a:rPr lang="en-US" sz="7200" b="1" dirty="0"/>
              <a:t> </a:t>
            </a:r>
            <a:r>
              <a:rPr lang="en-US" sz="7200" b="1" dirty="0">
                <a:solidFill>
                  <a:schemeClr val="bg1"/>
                </a:solidFill>
              </a:rPr>
              <a:t>y </a:t>
            </a:r>
            <a:r>
              <a:rPr lang="en-US" sz="9600" b="1" dirty="0">
                <a:solidFill>
                  <a:schemeClr val="bg1"/>
                </a:solidFill>
              </a:rPr>
              <a:t>Corazón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801BC1-309B-4479-8416-145CFFAFC79D}"/>
              </a:ext>
            </a:extLst>
          </p:cNvPr>
          <p:cNvSpPr txBox="1"/>
          <p:nvPr/>
        </p:nvSpPr>
        <p:spPr>
          <a:xfrm>
            <a:off x="538480" y="1445419"/>
            <a:ext cx="367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Amar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34C67B-1EC4-0E73-65D5-27A9C6280D54}"/>
              </a:ext>
            </a:extLst>
          </p:cNvPr>
          <p:cNvSpPr txBox="1"/>
          <p:nvPr/>
        </p:nvSpPr>
        <p:spPr>
          <a:xfrm>
            <a:off x="538480" y="2627366"/>
            <a:ext cx="570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</a:rPr>
              <a:t>2. </a:t>
            </a:r>
            <a:r>
              <a:rPr lang="en-US" sz="7200" b="1" dirty="0" err="1">
                <a:solidFill>
                  <a:schemeClr val="bg2">
                    <a:lumMod val="50000"/>
                  </a:schemeClr>
                </a:solidFill>
              </a:rPr>
              <a:t>Humillarse</a:t>
            </a:r>
            <a:endParaRPr 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9B11D-FAC8-0C66-E018-E2547374C6B1}"/>
              </a:ext>
            </a:extLst>
          </p:cNvPr>
          <p:cNvSpPr txBox="1"/>
          <p:nvPr/>
        </p:nvSpPr>
        <p:spPr>
          <a:xfrm>
            <a:off x="538480" y="3809313"/>
            <a:ext cx="489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50000"/>
                  </a:schemeClr>
                </a:solidFill>
                <a:latin typeface="Aptos" panose="02110004020202020204"/>
              </a:rPr>
              <a:t>3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7200" b="1" dirty="0">
                <a:solidFill>
                  <a:schemeClr val="bg2">
                    <a:lumMod val="50000"/>
                  </a:schemeClr>
                </a:solidFill>
              </a:rPr>
              <a:t>Hablar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9D9F7D-3C3F-8E4C-4801-DC49871BC8B1}"/>
              </a:ext>
            </a:extLst>
          </p:cNvPr>
          <p:cNvSpPr txBox="1"/>
          <p:nvPr/>
        </p:nvSpPr>
        <p:spPr>
          <a:xfrm>
            <a:off x="538480" y="4991259"/>
            <a:ext cx="500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ptos" panose="02110004020202020204"/>
              </a:rPr>
              <a:t>4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7200" b="1" dirty="0" err="1">
                <a:solidFill>
                  <a:schemeClr val="bg1"/>
                </a:solidFill>
              </a:rPr>
              <a:t>Respetar</a:t>
            </a:r>
            <a:endParaRPr lang="en-US" sz="72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6530EA-1858-AF4D-C766-FFF2AE54F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8" t="10222" r="48666" b="5037"/>
          <a:stretch>
            <a:fillRect/>
          </a:stretch>
        </p:blipFill>
        <p:spPr>
          <a:xfrm>
            <a:off x="445099" y="161990"/>
            <a:ext cx="832978" cy="1301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6BA596-43A5-D4BA-2AD5-7DFFDF6F81E9}"/>
              </a:ext>
            </a:extLst>
          </p:cNvPr>
          <p:cNvSpPr txBox="1"/>
          <p:nvPr/>
        </p:nvSpPr>
        <p:spPr>
          <a:xfrm>
            <a:off x="5902960" y="1706156"/>
            <a:ext cx="62179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FF00"/>
                </a:solidFill>
              </a:rPr>
              <a:t>Ef. 5:33</a:t>
            </a:r>
          </a:p>
        </p:txBody>
      </p:sp>
    </p:spTree>
    <p:extLst>
      <p:ext uri="{BB962C8B-B14F-4D97-AF65-F5344CB8AC3E}">
        <p14:creationId xmlns:p14="http://schemas.microsoft.com/office/powerpoint/2010/main" val="26501817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0FE6A1-8B83-0018-635F-980C8FB1B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0CD5E-9DB3-7612-49B4-754648848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0070C0"/>
                </a:solidFill>
              </a:rPr>
              <a:t>Cabeza</a:t>
            </a:r>
            <a:r>
              <a:rPr lang="en-US" sz="7200" b="1" dirty="0"/>
              <a:t> y </a:t>
            </a:r>
            <a:r>
              <a:rPr lang="en-US" sz="9600" b="1" dirty="0">
                <a:solidFill>
                  <a:srgbClr val="FF00FF"/>
                </a:solidFill>
              </a:rPr>
              <a:t>Corazón</a:t>
            </a:r>
            <a:r>
              <a:rPr lang="en-US" sz="7200" b="1" dirty="0"/>
              <a:t> </a:t>
            </a:r>
            <a:endParaRPr lang="en-US" sz="7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B76471-2DEB-01FC-4612-0E6C3FAFF6D2}"/>
              </a:ext>
            </a:extLst>
          </p:cNvPr>
          <p:cNvSpPr txBox="1"/>
          <p:nvPr/>
        </p:nvSpPr>
        <p:spPr>
          <a:xfrm>
            <a:off x="619760" y="2001520"/>
            <a:ext cx="5171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Una sola carne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475AB4-BB8A-FF93-2532-B957FE64409A}"/>
              </a:ext>
            </a:extLst>
          </p:cNvPr>
          <p:cNvSpPr txBox="1"/>
          <p:nvPr/>
        </p:nvSpPr>
        <p:spPr>
          <a:xfrm>
            <a:off x="6522720" y="2061756"/>
            <a:ext cx="47752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</a:rPr>
              <a:t>Amar</a:t>
            </a:r>
          </a:p>
          <a:p>
            <a:pPr algn="ctr"/>
            <a:r>
              <a:rPr lang="en-US" sz="6600" b="1" dirty="0" err="1">
                <a:solidFill>
                  <a:schemeClr val="bg1"/>
                </a:solidFill>
              </a:rPr>
              <a:t>Humillarse</a:t>
            </a:r>
            <a:endParaRPr lang="en-US" sz="6600" b="1" dirty="0">
              <a:solidFill>
                <a:schemeClr val="bg1"/>
              </a:solidFill>
            </a:endParaRPr>
          </a:p>
          <a:p>
            <a:pPr algn="ctr"/>
            <a:r>
              <a:rPr lang="en-US" sz="6600" b="1" dirty="0">
                <a:solidFill>
                  <a:schemeClr val="bg1"/>
                </a:solidFill>
              </a:rPr>
              <a:t>Hablar</a:t>
            </a:r>
          </a:p>
          <a:p>
            <a:pPr algn="ctr"/>
            <a:r>
              <a:rPr lang="en-US" sz="6600" b="1" dirty="0" err="1">
                <a:solidFill>
                  <a:schemeClr val="bg1"/>
                </a:solidFill>
              </a:rPr>
              <a:t>Respetar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C5C8E4-80E0-A04F-BB51-562B671C1CE6}"/>
              </a:ext>
            </a:extLst>
          </p:cNvPr>
          <p:cNvSpPr txBox="1"/>
          <p:nvPr/>
        </p:nvSpPr>
        <p:spPr>
          <a:xfrm>
            <a:off x="619760" y="3098800"/>
            <a:ext cx="5669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El </a:t>
            </a:r>
            <a:r>
              <a:rPr lang="en-US" sz="5400" b="1" dirty="0" err="1">
                <a:solidFill>
                  <a:srgbClr val="FFFF00"/>
                </a:solidFill>
              </a:rPr>
              <a:t>mismo</a:t>
            </a:r>
            <a:r>
              <a:rPr lang="en-US" sz="5400" b="1" dirty="0">
                <a:solidFill>
                  <a:srgbClr val="FFFF00"/>
                </a:solidFill>
              </a:rPr>
              <a:t> </a:t>
            </a:r>
            <a:r>
              <a:rPr lang="en-US" sz="5400" b="1" dirty="0" err="1">
                <a:solidFill>
                  <a:srgbClr val="FFFF00"/>
                </a:solidFill>
              </a:rPr>
              <a:t>trabajo</a:t>
            </a:r>
            <a:endParaRPr lang="en-US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42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0135C-CB51-4024-5DB5-AEB84BCBB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598FA-ABF6-8ACF-582F-8F387850B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0070C0"/>
                </a:solidFill>
              </a:rPr>
              <a:t>Cristo</a:t>
            </a:r>
            <a:r>
              <a:rPr lang="en-US" sz="7200" b="1" dirty="0"/>
              <a:t> y </a:t>
            </a:r>
            <a:r>
              <a:rPr lang="en-US" sz="9600" b="1" dirty="0" err="1">
                <a:solidFill>
                  <a:srgbClr val="FF00FF"/>
                </a:solidFill>
              </a:rPr>
              <a:t>Usted</a:t>
            </a:r>
            <a:endParaRPr lang="en-US" sz="7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27DED6-53AF-59C8-96FC-6D59A9BC7F77}"/>
              </a:ext>
            </a:extLst>
          </p:cNvPr>
          <p:cNvSpPr txBox="1"/>
          <p:nvPr/>
        </p:nvSpPr>
        <p:spPr>
          <a:xfrm>
            <a:off x="1122680" y="1539855"/>
            <a:ext cx="5171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Una sola carne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E544A7-B11C-CBD3-6866-CF405395DC06}"/>
              </a:ext>
            </a:extLst>
          </p:cNvPr>
          <p:cNvSpPr txBox="1"/>
          <p:nvPr/>
        </p:nvSpPr>
        <p:spPr>
          <a:xfrm>
            <a:off x="812800" y="2317324"/>
            <a:ext cx="1106424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2">
                    <a:lumMod val="75000"/>
                  </a:schemeClr>
                </a:solidFill>
              </a:rPr>
              <a:t>Amar, </a:t>
            </a:r>
            <a:r>
              <a:rPr lang="en-US" sz="6600" b="1" dirty="0">
                <a:solidFill>
                  <a:schemeClr val="bg1"/>
                </a:solidFill>
              </a:rPr>
              <a:t>Creer</a:t>
            </a:r>
          </a:p>
          <a:p>
            <a:pPr algn="ctr"/>
            <a:r>
              <a:rPr lang="en-US" sz="6600" b="1" dirty="0" err="1">
                <a:solidFill>
                  <a:schemeClr val="bg2">
                    <a:lumMod val="75000"/>
                  </a:schemeClr>
                </a:solidFill>
              </a:rPr>
              <a:t>Humillarse</a:t>
            </a:r>
            <a:r>
              <a:rPr lang="en-US" sz="6600" b="1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6600" b="1" dirty="0" err="1">
                <a:solidFill>
                  <a:schemeClr val="bg1"/>
                </a:solidFill>
              </a:rPr>
              <a:t>Arrepentirse</a:t>
            </a:r>
            <a:r>
              <a:rPr lang="en-US" sz="66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6600" b="1" dirty="0">
                <a:solidFill>
                  <a:schemeClr val="bg2">
                    <a:lumMod val="75000"/>
                  </a:schemeClr>
                </a:solidFill>
              </a:rPr>
              <a:t>Hablar, </a:t>
            </a:r>
            <a:r>
              <a:rPr lang="en-US" sz="6600" b="1" dirty="0" err="1">
                <a:solidFill>
                  <a:schemeClr val="bg1"/>
                </a:solidFill>
              </a:rPr>
              <a:t>Confesar</a:t>
            </a:r>
            <a:endParaRPr lang="en-US" sz="6600" b="1" dirty="0">
              <a:solidFill>
                <a:schemeClr val="bg1"/>
              </a:solidFill>
            </a:endParaRPr>
          </a:p>
          <a:p>
            <a:pPr algn="ctr"/>
            <a:r>
              <a:rPr lang="en-US" sz="6600" b="1" dirty="0" err="1">
                <a:solidFill>
                  <a:schemeClr val="bg2">
                    <a:lumMod val="75000"/>
                  </a:schemeClr>
                </a:solidFill>
              </a:rPr>
              <a:t>Respetar</a:t>
            </a:r>
            <a:r>
              <a:rPr lang="en-US" sz="6600" b="1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6600" b="1" dirty="0" err="1">
                <a:solidFill>
                  <a:schemeClr val="bg1"/>
                </a:solidFill>
              </a:rPr>
              <a:t>Obedecer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C6858B-2FFC-C736-F701-16E97314D16F}"/>
              </a:ext>
            </a:extLst>
          </p:cNvPr>
          <p:cNvSpPr txBox="1"/>
          <p:nvPr/>
        </p:nvSpPr>
        <p:spPr>
          <a:xfrm>
            <a:off x="5008880" y="1539855"/>
            <a:ext cx="5171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Ef. 5:32</a:t>
            </a:r>
          </a:p>
        </p:txBody>
      </p:sp>
    </p:spTree>
    <p:extLst>
      <p:ext uri="{BB962C8B-B14F-4D97-AF65-F5344CB8AC3E}">
        <p14:creationId xmlns:p14="http://schemas.microsoft.com/office/powerpoint/2010/main" val="9193491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206</Words>
  <Application>Microsoft Office PowerPoint</Application>
  <PresentationFormat>Widescreen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Cabeza  y  Corazón </vt:lpstr>
      <vt:lpstr>Cabeza y Corazón </vt:lpstr>
      <vt:lpstr>Cabeza y Corazón </vt:lpstr>
      <vt:lpstr>Cabeza y Corazón </vt:lpstr>
      <vt:lpstr>Cabeza y Corazón </vt:lpstr>
      <vt:lpstr>Cabeza y Corazón </vt:lpstr>
      <vt:lpstr> Corazón y Corazón </vt:lpstr>
      <vt:lpstr> Corazón y Corazón </vt:lpstr>
      <vt:lpstr> Corazón y Corazón </vt:lpstr>
      <vt:lpstr> Corazón y Corazón </vt:lpstr>
      <vt:lpstr> Corazón y Corazón </vt:lpstr>
      <vt:lpstr>Cabeza y Corazón </vt:lpstr>
      <vt:lpstr>Cristo y Usted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Vicki Copeland</dc:creator>
  <cp:lastModifiedBy>Vicki Copeland</cp:lastModifiedBy>
  <cp:revision>16</cp:revision>
  <dcterms:created xsi:type="dcterms:W3CDTF">2026-09-20T11:01:09Z</dcterms:created>
  <dcterms:modified xsi:type="dcterms:W3CDTF">2026-09-20T12:16:32Z</dcterms:modified>
</cp:coreProperties>
</file>