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9" r:id="rId3"/>
    <p:sldId id="263" r:id="rId4"/>
    <p:sldId id="264" r:id="rId5"/>
    <p:sldId id="265" r:id="rId6"/>
    <p:sldId id="266" r:id="rId7"/>
    <p:sldId id="257" r:id="rId8"/>
    <p:sldId id="267" r:id="rId9"/>
    <p:sldId id="268" r:id="rId10"/>
    <p:sldId id="269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2539"/>
    <p:restoredTop sz="94622"/>
  </p:normalViewPr>
  <p:slideViewPr>
    <p:cSldViewPr snapToGrid="0" snapToObjects="1">
      <p:cViewPr varScale="1">
        <p:scale>
          <a:sx n="137" d="100"/>
          <a:sy n="137" d="100"/>
        </p:scale>
        <p:origin x="216" y="9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FA5C6B-2A57-E445-8989-CD100EB49C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5FE182-7814-994F-9E34-9956834270B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362F82-4F4C-ED4B-843A-104039D574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94060-542A-FC46-96BD-74F3CBA95CA8}" type="datetimeFigureOut">
              <a:rPr lang="en-US" smtClean="0"/>
              <a:t>6/16/19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954224-F43E-694B-9D31-334BEB0863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D78E54-8D32-7A48-A8AE-67F64A5544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0E365F-60B6-9D41-B985-8781A9943D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05576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D1A70E-A47C-2546-AB56-A305B1FFD4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51E10AF-7979-1043-B163-74C37A37B5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156824-3173-AA42-B7C1-4B83AEDCB5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94060-542A-FC46-96BD-74F3CBA95CA8}" type="datetimeFigureOut">
              <a:rPr lang="en-US" smtClean="0"/>
              <a:t>6/16/19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271CD9-73B7-5147-A7E5-52E6220A68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58D98F-93B0-8740-BE52-34ECE96D37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0E365F-60B6-9D41-B985-8781A9943D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9003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29DEE8F-E2C4-234F-9011-626100843A7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37A1104-B44C-4040-8DCD-7E1E2A5FC5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440C16-FE05-D344-95FA-5181B65D58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94060-542A-FC46-96BD-74F3CBA95CA8}" type="datetimeFigureOut">
              <a:rPr lang="en-US" smtClean="0"/>
              <a:t>6/16/19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D80CDB-DE37-4545-80B2-58691E3B63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7B837A-C4F5-CA43-ABEB-6A5FE82E76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0E365F-60B6-9D41-B985-8781A9943D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51954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C3C2D7-677C-8449-852A-27DE2B8CEA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12E19C-EC93-C145-BA6D-8B864D50F5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733B78-1F6A-2C46-8BFC-941C154362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94060-542A-FC46-96BD-74F3CBA95CA8}" type="datetimeFigureOut">
              <a:rPr lang="en-US" smtClean="0"/>
              <a:t>6/16/19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155F7B-BE5F-1D49-B774-9F265C6687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783A15-795B-4946-AB5D-A3022E77A4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0E365F-60B6-9D41-B985-8781A9943D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91521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BEEF64-66F3-B143-A494-CF30A45813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3CCB50E-468D-9047-8157-9A6A351DDB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137128-8416-0F4A-962E-09A1803A9E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94060-542A-FC46-96BD-74F3CBA95CA8}" type="datetimeFigureOut">
              <a:rPr lang="en-US" smtClean="0"/>
              <a:t>6/16/19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AA9A63-F288-A74C-889A-6EE010B6FB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19AEFD-7B0A-7949-9E80-086A376BD6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0E365F-60B6-9D41-B985-8781A9943D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53167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6E018B-6DE3-D840-BEBF-EC6111D9BC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AF27E7-B3CA-724B-8F8B-3E8717B7BC8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F7D2E29-FB9B-D147-894B-347168DC6B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31FAF3C-6BA7-6D48-8CB3-4B64A23D6A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94060-542A-FC46-96BD-74F3CBA95CA8}" type="datetimeFigureOut">
              <a:rPr lang="en-US" smtClean="0"/>
              <a:t>6/16/19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C44A2FA-D22B-E940-8FA9-C1C9FA25F9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3939FC1-0753-4341-AFE5-95D06B9F11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0E365F-60B6-9D41-B985-8781A9943D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98608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157316-4330-044F-A974-F667512A3F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48F4B1A-E4FE-9949-801B-4F8EA9C9ED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C49BB9E-F705-D34C-B617-C9BBD602C5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496DA28-8FB1-2148-AAE5-FF521D96E38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3BFA9C6-CB16-2B48-B7B4-987B955ABB4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B382897-E9BF-7A46-B12E-74AB8F6574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94060-542A-FC46-96BD-74F3CBA95CA8}" type="datetimeFigureOut">
              <a:rPr lang="en-US" smtClean="0"/>
              <a:t>6/16/19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B39A664-178D-104E-8363-9EDA929D4E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E308F75-48D7-7440-BC86-1B3D76172F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0E365F-60B6-9D41-B985-8781A9943D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97996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2EBD59-721F-A64D-8CA9-F48819290F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B0A7AF4-3BC2-8B4E-972F-51D59EFD29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94060-542A-FC46-96BD-74F3CBA95CA8}" type="datetimeFigureOut">
              <a:rPr lang="en-US" smtClean="0"/>
              <a:t>6/16/19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897D082-9472-0844-85EF-75B22B47BD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8C2F5CA-4722-BF4A-944E-25AF61CDA0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0E365F-60B6-9D41-B985-8781A9943D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780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87AF161-2F27-7148-85C0-5231437E9B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94060-542A-FC46-96BD-74F3CBA95CA8}" type="datetimeFigureOut">
              <a:rPr lang="en-US" smtClean="0"/>
              <a:t>6/16/19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057D4B4-647B-184A-A145-D2E5E22059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C0B51B0-912D-5843-8787-DEB02E29F9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0E365F-60B6-9D41-B985-8781A9943D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98078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1BCA2E-5D97-094E-8825-78CE8A6119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AE4D0F-9087-1F41-A234-E31AA7D5EA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C6BD7A5-F566-2F47-863C-BF45FE214D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3874D49-C1B0-1E49-9CCB-84F82F18C6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94060-542A-FC46-96BD-74F3CBA95CA8}" type="datetimeFigureOut">
              <a:rPr lang="en-US" smtClean="0"/>
              <a:t>6/16/19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B34E972-9512-4443-8AF0-13F87CBDA8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A3A7F1B-3214-8A4A-99D0-9C020D3873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0E365F-60B6-9D41-B985-8781A9943D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49811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F2D75D-0BE2-E64D-AD8D-8222120E08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E865A66-B98B-1F43-9B9A-569D3014870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B3D9AC6-7B17-DE4C-9C35-8AD4A931443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1CAC215-5477-0A40-9CC7-45D61934AD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94060-542A-FC46-96BD-74F3CBA95CA8}" type="datetimeFigureOut">
              <a:rPr lang="en-US" smtClean="0"/>
              <a:t>6/16/19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93FAF8E-7DE9-9C42-8481-B0E7406AD3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C916B30-4873-4341-97B0-DC8B586464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0E365F-60B6-9D41-B985-8781A9943D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8446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603587A-8AAC-AB46-BEF4-1E7D6DBA33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A0B9269-8632-5443-9E43-82C511E806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9CF3DC-283C-964B-A40C-EE7F18256DD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094060-542A-FC46-96BD-74F3CBA95CA8}" type="datetimeFigureOut">
              <a:rPr lang="en-US" smtClean="0"/>
              <a:t>6/16/19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1D0312-A0A9-0041-9ADB-92E216FE21C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48B609-939C-5748-BED1-9A59F3DCD70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0E365F-60B6-9D41-B985-8781A9943D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66505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3473E9-28A3-5740-988A-2E8114DAC3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888611"/>
            <a:ext cx="9144000" cy="1080778"/>
          </a:xfrm>
        </p:spPr>
        <p:txBody>
          <a:bodyPr>
            <a:noAutofit/>
          </a:bodyPr>
          <a:lstStyle/>
          <a:p>
            <a:r>
              <a:rPr lang="en-US" sz="9000" b="1" dirty="0" err="1"/>
              <a:t>Andando</a:t>
            </a:r>
            <a:r>
              <a:rPr lang="en-US" sz="9000" b="1" dirty="0"/>
              <a:t> Con Dios</a:t>
            </a:r>
            <a:endParaRPr lang="en-US" sz="90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8EC184F-52E7-3B48-A0D4-D77F42A6F22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601119"/>
            <a:ext cx="9144000" cy="1655762"/>
          </a:xfrm>
        </p:spPr>
        <p:txBody>
          <a:bodyPr>
            <a:noAutofit/>
          </a:bodyPr>
          <a:lstStyle/>
          <a:p>
            <a:r>
              <a:rPr lang="en-US" sz="3600" b="1" dirty="0" err="1"/>
              <a:t>Génesis</a:t>
            </a:r>
            <a:r>
              <a:rPr lang="en-US" sz="3600" b="1" dirty="0"/>
              <a:t> 5:22</a:t>
            </a:r>
            <a:r>
              <a:rPr lang="en-US" sz="3600" dirty="0"/>
              <a:t> </a:t>
            </a:r>
            <a:r>
              <a:rPr lang="en-US" sz="3600" b="1" dirty="0" err="1"/>
              <a:t>Caminó</a:t>
            </a:r>
            <a:r>
              <a:rPr lang="en-US" sz="3600" dirty="0"/>
              <a:t> </a:t>
            </a:r>
            <a:r>
              <a:rPr lang="en-US" sz="3600" dirty="0" err="1"/>
              <a:t>Enoc</a:t>
            </a:r>
            <a:r>
              <a:rPr lang="en-US" sz="3600" dirty="0"/>
              <a:t> </a:t>
            </a:r>
            <a:r>
              <a:rPr lang="en-US" sz="3600" b="1" dirty="0"/>
              <a:t>con</a:t>
            </a:r>
            <a:r>
              <a:rPr lang="en-US" sz="3600" dirty="0"/>
              <a:t> </a:t>
            </a:r>
            <a:r>
              <a:rPr lang="en-US" sz="3600" b="1" dirty="0"/>
              <a:t>Dios</a:t>
            </a:r>
            <a:r>
              <a:rPr lang="en-US" sz="3600" dirty="0"/>
              <a:t>… </a:t>
            </a:r>
          </a:p>
          <a:p>
            <a:r>
              <a:rPr lang="en-US" sz="3600" dirty="0"/>
              <a:t>24 </a:t>
            </a:r>
            <a:r>
              <a:rPr lang="en-US" sz="3600" b="1" dirty="0" err="1"/>
              <a:t>Caminó</a:t>
            </a:r>
            <a:r>
              <a:rPr lang="en-US" sz="3600" dirty="0"/>
              <a:t>, </a:t>
            </a:r>
            <a:r>
              <a:rPr lang="en-US" sz="3600" dirty="0" err="1"/>
              <a:t>pues</a:t>
            </a:r>
            <a:r>
              <a:rPr lang="en-US" sz="3600" dirty="0"/>
              <a:t>, </a:t>
            </a:r>
            <a:r>
              <a:rPr lang="en-US" sz="3600" dirty="0" err="1"/>
              <a:t>Enoc</a:t>
            </a:r>
            <a:r>
              <a:rPr lang="en-US" sz="3600" dirty="0"/>
              <a:t> </a:t>
            </a:r>
            <a:r>
              <a:rPr lang="en-US" sz="3600" b="1" dirty="0"/>
              <a:t>con</a:t>
            </a:r>
            <a:r>
              <a:rPr lang="en-US" sz="3600" dirty="0"/>
              <a:t> </a:t>
            </a:r>
            <a:r>
              <a:rPr lang="en-US" sz="3600" b="1" dirty="0"/>
              <a:t>Dios</a:t>
            </a:r>
            <a:r>
              <a:rPr lang="en-US" sz="3600" dirty="0"/>
              <a:t>, y </a:t>
            </a:r>
            <a:r>
              <a:rPr lang="en-US" sz="3600" dirty="0" err="1"/>
              <a:t>desapareció</a:t>
            </a:r>
            <a:r>
              <a:rPr lang="en-US" sz="3600" dirty="0"/>
              <a:t>, </a:t>
            </a:r>
            <a:r>
              <a:rPr lang="en-US" sz="3600" dirty="0" err="1"/>
              <a:t>porque</a:t>
            </a:r>
            <a:r>
              <a:rPr lang="en-US" sz="3600" dirty="0"/>
              <a:t> le </a:t>
            </a:r>
            <a:r>
              <a:rPr lang="en-US" sz="3600" dirty="0" err="1"/>
              <a:t>llevó</a:t>
            </a:r>
            <a:r>
              <a:rPr lang="en-US" sz="3600" dirty="0"/>
              <a:t> Dios.</a:t>
            </a:r>
          </a:p>
        </p:txBody>
      </p:sp>
    </p:spTree>
    <p:extLst>
      <p:ext uri="{BB962C8B-B14F-4D97-AF65-F5344CB8AC3E}">
        <p14:creationId xmlns:p14="http://schemas.microsoft.com/office/powerpoint/2010/main" val="3666089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3" grpId="1" build="allAtOnce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3473E9-28A3-5740-988A-2E8114DAC3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67645" y="774440"/>
            <a:ext cx="10656711" cy="1039924"/>
          </a:xfrm>
        </p:spPr>
        <p:txBody>
          <a:bodyPr>
            <a:normAutofit fontScale="90000"/>
          </a:bodyPr>
          <a:lstStyle/>
          <a:p>
            <a:r>
              <a:rPr lang="en-US" b="1" dirty="0" err="1">
                <a:solidFill>
                  <a:schemeClr val="bg1"/>
                </a:solidFill>
              </a:rPr>
              <a:t>Yo</a:t>
            </a:r>
            <a:r>
              <a:rPr lang="en-US" b="1" dirty="0">
                <a:solidFill>
                  <a:schemeClr val="bg1"/>
                </a:solidFill>
              </a:rPr>
              <a:t> me </a:t>
            </a:r>
            <a:r>
              <a:rPr lang="en-US" b="1" dirty="0" err="1">
                <a:solidFill>
                  <a:schemeClr val="bg1"/>
                </a:solidFill>
              </a:rPr>
              <a:t>bautizé</a:t>
            </a:r>
            <a:r>
              <a:rPr lang="en-US" b="1" dirty="0">
                <a:solidFill>
                  <a:schemeClr val="bg1"/>
                </a:solidFill>
              </a:rPr>
              <a:t>, </a:t>
            </a:r>
            <a:r>
              <a:rPr lang="en-US" b="1" dirty="0" err="1">
                <a:solidFill>
                  <a:schemeClr val="bg1"/>
                </a:solidFill>
              </a:rPr>
              <a:t>pero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luego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pecó</a:t>
            </a:r>
            <a:r>
              <a:rPr lang="en-US" b="1" dirty="0">
                <a:solidFill>
                  <a:schemeClr val="bg1"/>
                </a:solidFill>
              </a:rPr>
              <a:t>. </a:t>
            </a:r>
            <a:br>
              <a:rPr lang="en-US" b="1" dirty="0">
                <a:solidFill>
                  <a:schemeClr val="bg1"/>
                </a:solidFill>
              </a:rPr>
            </a:br>
            <a:r>
              <a:rPr lang="en-US" b="1" dirty="0">
                <a:solidFill>
                  <a:schemeClr val="bg1"/>
                </a:solidFill>
              </a:rPr>
              <a:t>¿</a:t>
            </a:r>
            <a:r>
              <a:rPr lang="en-US" b="1" dirty="0" err="1">
                <a:solidFill>
                  <a:schemeClr val="bg1"/>
                </a:solidFill>
              </a:rPr>
              <a:t>Qué</a:t>
            </a:r>
            <a:r>
              <a:rPr lang="en-US" b="1" dirty="0">
                <a:solidFill>
                  <a:schemeClr val="bg1"/>
                </a:solidFill>
              </a:rPr>
              <a:t> de mi?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8A179FF-9D53-3242-956E-FD70A607E510}"/>
              </a:ext>
            </a:extLst>
          </p:cNvPr>
          <p:cNvSpPr/>
          <p:nvPr/>
        </p:nvSpPr>
        <p:spPr>
          <a:xfrm>
            <a:off x="2427110" y="1954328"/>
            <a:ext cx="733777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800" b="1" dirty="0">
                <a:solidFill>
                  <a:srgbClr val="FFFF00"/>
                </a:solidFill>
              </a:rPr>
              <a:t>1 Juan 1:5-9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C706B81-5DEF-4F48-936D-0C3188C5A7C3}"/>
              </a:ext>
            </a:extLst>
          </p:cNvPr>
          <p:cNvSpPr/>
          <p:nvPr/>
        </p:nvSpPr>
        <p:spPr>
          <a:xfrm>
            <a:off x="259643" y="2854288"/>
            <a:ext cx="11672713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dirty="0">
                <a:solidFill>
                  <a:schemeClr val="bg1"/>
                </a:solidFill>
              </a:rPr>
              <a:t>6 Si </a:t>
            </a:r>
            <a:r>
              <a:rPr lang="en-US" sz="3600" dirty="0" err="1">
                <a:solidFill>
                  <a:schemeClr val="bg1"/>
                </a:solidFill>
              </a:rPr>
              <a:t>decimos</a:t>
            </a:r>
            <a:r>
              <a:rPr lang="en-US" sz="3600" dirty="0">
                <a:solidFill>
                  <a:schemeClr val="bg1"/>
                </a:solidFill>
              </a:rPr>
              <a:t> que </a:t>
            </a:r>
            <a:r>
              <a:rPr lang="en-US" sz="3600" dirty="0" err="1">
                <a:solidFill>
                  <a:schemeClr val="bg1"/>
                </a:solidFill>
              </a:rPr>
              <a:t>tenemos</a:t>
            </a:r>
            <a:r>
              <a:rPr lang="en-US" sz="3600" dirty="0">
                <a:solidFill>
                  <a:schemeClr val="bg1"/>
                </a:solidFill>
              </a:rPr>
              <a:t> </a:t>
            </a:r>
            <a:r>
              <a:rPr lang="en-US" sz="3600" dirty="0" err="1">
                <a:solidFill>
                  <a:schemeClr val="bg1"/>
                </a:solidFill>
              </a:rPr>
              <a:t>comunión</a:t>
            </a:r>
            <a:r>
              <a:rPr lang="en-US" sz="3600" dirty="0">
                <a:solidFill>
                  <a:schemeClr val="bg1"/>
                </a:solidFill>
              </a:rPr>
              <a:t> con </a:t>
            </a:r>
            <a:r>
              <a:rPr lang="en-US" sz="3600" dirty="0" err="1">
                <a:solidFill>
                  <a:schemeClr val="bg1"/>
                </a:solidFill>
              </a:rPr>
              <a:t>él</a:t>
            </a:r>
            <a:r>
              <a:rPr lang="en-US" sz="3600" dirty="0">
                <a:solidFill>
                  <a:schemeClr val="bg1"/>
                </a:solidFill>
              </a:rPr>
              <a:t>, y </a:t>
            </a:r>
            <a:r>
              <a:rPr lang="en-US" sz="3600" dirty="0" err="1">
                <a:solidFill>
                  <a:schemeClr val="bg1"/>
                </a:solidFill>
              </a:rPr>
              <a:t>andamos</a:t>
            </a:r>
            <a:r>
              <a:rPr lang="en-US" sz="3600" dirty="0">
                <a:solidFill>
                  <a:schemeClr val="bg1"/>
                </a:solidFill>
              </a:rPr>
              <a:t> </a:t>
            </a:r>
            <a:r>
              <a:rPr lang="en-US" sz="3600" dirty="0" err="1">
                <a:solidFill>
                  <a:schemeClr val="bg1"/>
                </a:solidFill>
              </a:rPr>
              <a:t>en</a:t>
            </a:r>
            <a:r>
              <a:rPr lang="en-US" sz="3600" dirty="0">
                <a:solidFill>
                  <a:schemeClr val="bg1"/>
                </a:solidFill>
              </a:rPr>
              <a:t> </a:t>
            </a:r>
            <a:r>
              <a:rPr lang="en-US" sz="3600" dirty="0" err="1">
                <a:solidFill>
                  <a:schemeClr val="bg1"/>
                </a:solidFill>
              </a:rPr>
              <a:t>tinieblas</a:t>
            </a:r>
            <a:r>
              <a:rPr lang="en-US" sz="3600" dirty="0">
                <a:solidFill>
                  <a:schemeClr val="bg1"/>
                </a:solidFill>
              </a:rPr>
              <a:t>, </a:t>
            </a:r>
            <a:r>
              <a:rPr lang="en-US" sz="3600" dirty="0" err="1">
                <a:solidFill>
                  <a:schemeClr val="bg1"/>
                </a:solidFill>
              </a:rPr>
              <a:t>mentimos</a:t>
            </a:r>
            <a:r>
              <a:rPr lang="en-US" sz="3600" dirty="0">
                <a:solidFill>
                  <a:schemeClr val="bg1"/>
                </a:solidFill>
              </a:rPr>
              <a:t>…; 7 </a:t>
            </a:r>
            <a:r>
              <a:rPr lang="en-US" sz="3600" dirty="0" err="1">
                <a:solidFill>
                  <a:schemeClr val="bg1"/>
                </a:solidFill>
              </a:rPr>
              <a:t>pero</a:t>
            </a:r>
            <a:r>
              <a:rPr lang="en-US" sz="3600" dirty="0">
                <a:solidFill>
                  <a:schemeClr val="bg1"/>
                </a:solidFill>
              </a:rPr>
              <a:t> </a:t>
            </a:r>
            <a:r>
              <a:rPr lang="en-US" sz="3600" dirty="0" err="1">
                <a:solidFill>
                  <a:schemeClr val="bg1"/>
                </a:solidFill>
              </a:rPr>
              <a:t>si</a:t>
            </a:r>
            <a:r>
              <a:rPr lang="en-US" sz="3600" dirty="0">
                <a:solidFill>
                  <a:schemeClr val="bg1"/>
                </a:solidFill>
              </a:rPr>
              <a:t> </a:t>
            </a:r>
            <a:r>
              <a:rPr lang="en-US" sz="3600" dirty="0" err="1">
                <a:solidFill>
                  <a:schemeClr val="bg1"/>
                </a:solidFill>
              </a:rPr>
              <a:t>andamos</a:t>
            </a:r>
            <a:r>
              <a:rPr lang="en-US" sz="3600" dirty="0">
                <a:solidFill>
                  <a:schemeClr val="bg1"/>
                </a:solidFill>
              </a:rPr>
              <a:t> </a:t>
            </a:r>
            <a:r>
              <a:rPr lang="en-US" sz="3600" dirty="0" err="1">
                <a:solidFill>
                  <a:schemeClr val="bg1"/>
                </a:solidFill>
              </a:rPr>
              <a:t>en</a:t>
            </a:r>
            <a:r>
              <a:rPr lang="en-US" sz="3600" dirty="0">
                <a:solidFill>
                  <a:schemeClr val="bg1"/>
                </a:solidFill>
              </a:rPr>
              <a:t> luz, </a:t>
            </a:r>
            <a:r>
              <a:rPr lang="en-US" sz="3600" dirty="0" err="1">
                <a:solidFill>
                  <a:schemeClr val="bg1"/>
                </a:solidFill>
              </a:rPr>
              <a:t>como</a:t>
            </a:r>
            <a:r>
              <a:rPr lang="en-US" sz="3600" dirty="0">
                <a:solidFill>
                  <a:schemeClr val="bg1"/>
                </a:solidFill>
              </a:rPr>
              <a:t> </a:t>
            </a:r>
            <a:r>
              <a:rPr lang="en-US" sz="3600" dirty="0" err="1">
                <a:solidFill>
                  <a:schemeClr val="bg1"/>
                </a:solidFill>
              </a:rPr>
              <a:t>él</a:t>
            </a:r>
            <a:r>
              <a:rPr lang="en-US" sz="3600" dirty="0">
                <a:solidFill>
                  <a:schemeClr val="bg1"/>
                </a:solidFill>
              </a:rPr>
              <a:t> </a:t>
            </a:r>
            <a:r>
              <a:rPr lang="en-US" sz="3600" dirty="0" err="1">
                <a:solidFill>
                  <a:schemeClr val="bg1"/>
                </a:solidFill>
              </a:rPr>
              <a:t>está</a:t>
            </a:r>
            <a:r>
              <a:rPr lang="en-US" sz="3600" dirty="0">
                <a:solidFill>
                  <a:schemeClr val="bg1"/>
                </a:solidFill>
              </a:rPr>
              <a:t> </a:t>
            </a:r>
            <a:r>
              <a:rPr lang="en-US" sz="3600" dirty="0" err="1">
                <a:solidFill>
                  <a:schemeClr val="bg1"/>
                </a:solidFill>
              </a:rPr>
              <a:t>en</a:t>
            </a:r>
            <a:r>
              <a:rPr lang="en-US" sz="3600" dirty="0">
                <a:solidFill>
                  <a:schemeClr val="bg1"/>
                </a:solidFill>
              </a:rPr>
              <a:t> luz, </a:t>
            </a:r>
            <a:r>
              <a:rPr lang="en-US" sz="3600" dirty="0" err="1">
                <a:solidFill>
                  <a:schemeClr val="bg1"/>
                </a:solidFill>
              </a:rPr>
              <a:t>tenemos</a:t>
            </a:r>
            <a:r>
              <a:rPr lang="en-US" sz="3600" dirty="0">
                <a:solidFill>
                  <a:schemeClr val="bg1"/>
                </a:solidFill>
              </a:rPr>
              <a:t> </a:t>
            </a:r>
            <a:r>
              <a:rPr lang="en-US" sz="3600" b="1" dirty="0" err="1">
                <a:solidFill>
                  <a:schemeClr val="bg1"/>
                </a:solidFill>
              </a:rPr>
              <a:t>comunión</a:t>
            </a:r>
            <a:r>
              <a:rPr lang="en-US" sz="3600" dirty="0">
                <a:solidFill>
                  <a:schemeClr val="bg1"/>
                </a:solidFill>
              </a:rPr>
              <a:t> </a:t>
            </a:r>
            <a:r>
              <a:rPr lang="en-US" sz="3600" dirty="0" err="1">
                <a:solidFill>
                  <a:schemeClr val="bg1"/>
                </a:solidFill>
              </a:rPr>
              <a:t>unos</a:t>
            </a:r>
            <a:r>
              <a:rPr lang="en-US" sz="3600" dirty="0">
                <a:solidFill>
                  <a:schemeClr val="bg1"/>
                </a:solidFill>
              </a:rPr>
              <a:t> con </a:t>
            </a:r>
            <a:r>
              <a:rPr lang="en-US" sz="3600" dirty="0" err="1">
                <a:solidFill>
                  <a:schemeClr val="bg1"/>
                </a:solidFill>
              </a:rPr>
              <a:t>otros</a:t>
            </a:r>
            <a:r>
              <a:rPr lang="en-US" sz="3600" dirty="0">
                <a:solidFill>
                  <a:schemeClr val="bg1"/>
                </a:solidFill>
              </a:rPr>
              <a:t>, y la </a:t>
            </a:r>
            <a:r>
              <a:rPr lang="en-US" sz="3600" b="1" dirty="0" err="1">
                <a:solidFill>
                  <a:schemeClr val="bg1"/>
                </a:solidFill>
              </a:rPr>
              <a:t>sangre</a:t>
            </a:r>
            <a:r>
              <a:rPr lang="en-US" sz="3600" dirty="0">
                <a:solidFill>
                  <a:schemeClr val="bg1"/>
                </a:solidFill>
              </a:rPr>
              <a:t> de </a:t>
            </a:r>
            <a:r>
              <a:rPr lang="en-US" sz="3600" dirty="0" err="1">
                <a:solidFill>
                  <a:schemeClr val="bg1"/>
                </a:solidFill>
              </a:rPr>
              <a:t>Jesucristo</a:t>
            </a:r>
            <a:r>
              <a:rPr lang="en-US" sz="3600" dirty="0">
                <a:solidFill>
                  <a:schemeClr val="bg1"/>
                </a:solidFill>
              </a:rPr>
              <a:t> </a:t>
            </a:r>
            <a:r>
              <a:rPr lang="en-US" sz="3600" dirty="0" err="1">
                <a:solidFill>
                  <a:schemeClr val="bg1"/>
                </a:solidFill>
              </a:rPr>
              <a:t>su</a:t>
            </a:r>
            <a:r>
              <a:rPr lang="en-US" sz="3600" dirty="0">
                <a:solidFill>
                  <a:schemeClr val="bg1"/>
                </a:solidFill>
              </a:rPr>
              <a:t> </a:t>
            </a:r>
            <a:r>
              <a:rPr lang="en-US" sz="3600" dirty="0" err="1">
                <a:solidFill>
                  <a:schemeClr val="bg1"/>
                </a:solidFill>
              </a:rPr>
              <a:t>Hijo</a:t>
            </a:r>
            <a:r>
              <a:rPr lang="en-US" sz="3600" dirty="0">
                <a:solidFill>
                  <a:schemeClr val="bg1"/>
                </a:solidFill>
              </a:rPr>
              <a:t> </a:t>
            </a:r>
            <a:r>
              <a:rPr lang="en-US" sz="3600" b="1" dirty="0" err="1">
                <a:solidFill>
                  <a:schemeClr val="bg1"/>
                </a:solidFill>
              </a:rPr>
              <a:t>nos</a:t>
            </a:r>
            <a:r>
              <a:rPr lang="en-US" sz="3600" dirty="0">
                <a:solidFill>
                  <a:schemeClr val="bg1"/>
                </a:solidFill>
              </a:rPr>
              <a:t> </a:t>
            </a:r>
            <a:r>
              <a:rPr lang="en-US" sz="3600" b="1" dirty="0" err="1">
                <a:solidFill>
                  <a:schemeClr val="bg1"/>
                </a:solidFill>
              </a:rPr>
              <a:t>limpia</a:t>
            </a:r>
            <a:r>
              <a:rPr lang="en-US" sz="3600" dirty="0">
                <a:solidFill>
                  <a:schemeClr val="bg1"/>
                </a:solidFill>
              </a:rPr>
              <a:t> de </a:t>
            </a:r>
            <a:r>
              <a:rPr lang="en-US" sz="3600" dirty="0" err="1">
                <a:solidFill>
                  <a:schemeClr val="bg1"/>
                </a:solidFill>
              </a:rPr>
              <a:t>todo</a:t>
            </a:r>
            <a:r>
              <a:rPr lang="en-US" sz="3600" dirty="0">
                <a:solidFill>
                  <a:schemeClr val="bg1"/>
                </a:solidFill>
              </a:rPr>
              <a:t> </a:t>
            </a:r>
            <a:r>
              <a:rPr lang="en-US" sz="3600" dirty="0" err="1">
                <a:solidFill>
                  <a:schemeClr val="bg1"/>
                </a:solidFill>
              </a:rPr>
              <a:t>pecado</a:t>
            </a:r>
            <a:r>
              <a:rPr lang="en-US" sz="3600" dirty="0">
                <a:solidFill>
                  <a:schemeClr val="bg1"/>
                </a:solidFill>
              </a:rPr>
              <a:t>. … </a:t>
            </a:r>
            <a:br>
              <a:rPr lang="en-US" sz="3600" dirty="0">
                <a:solidFill>
                  <a:schemeClr val="bg1"/>
                </a:solidFill>
              </a:rPr>
            </a:br>
            <a:r>
              <a:rPr lang="en-US" sz="3600" dirty="0">
                <a:solidFill>
                  <a:schemeClr val="bg1"/>
                </a:solidFill>
              </a:rPr>
              <a:t>9 </a:t>
            </a:r>
            <a:r>
              <a:rPr lang="en-US" sz="3600" b="1" dirty="0">
                <a:solidFill>
                  <a:schemeClr val="bg1"/>
                </a:solidFill>
              </a:rPr>
              <a:t>Si </a:t>
            </a:r>
            <a:r>
              <a:rPr lang="en-US" sz="3600" b="1" dirty="0" err="1">
                <a:solidFill>
                  <a:schemeClr val="bg1"/>
                </a:solidFill>
              </a:rPr>
              <a:t>confesamos</a:t>
            </a:r>
            <a:r>
              <a:rPr lang="en-US" sz="3600" b="1" dirty="0">
                <a:solidFill>
                  <a:schemeClr val="bg1"/>
                </a:solidFill>
              </a:rPr>
              <a:t> </a:t>
            </a:r>
            <a:r>
              <a:rPr lang="en-US" sz="3600" b="1" dirty="0" err="1">
                <a:solidFill>
                  <a:schemeClr val="bg1"/>
                </a:solidFill>
              </a:rPr>
              <a:t>nuestros</a:t>
            </a:r>
            <a:r>
              <a:rPr lang="en-US" sz="3600" b="1" dirty="0">
                <a:solidFill>
                  <a:schemeClr val="bg1"/>
                </a:solidFill>
              </a:rPr>
              <a:t> </a:t>
            </a:r>
            <a:r>
              <a:rPr lang="en-US" sz="3600" b="1" dirty="0" err="1">
                <a:solidFill>
                  <a:schemeClr val="bg1"/>
                </a:solidFill>
              </a:rPr>
              <a:t>pecados</a:t>
            </a:r>
            <a:r>
              <a:rPr lang="en-US" sz="3600" dirty="0">
                <a:solidFill>
                  <a:schemeClr val="bg1"/>
                </a:solidFill>
              </a:rPr>
              <a:t>, </a:t>
            </a:r>
            <a:r>
              <a:rPr lang="en-US" sz="3600" dirty="0" err="1">
                <a:solidFill>
                  <a:schemeClr val="bg1"/>
                </a:solidFill>
              </a:rPr>
              <a:t>él</a:t>
            </a:r>
            <a:r>
              <a:rPr lang="en-US" sz="3600" dirty="0">
                <a:solidFill>
                  <a:schemeClr val="bg1"/>
                </a:solidFill>
              </a:rPr>
              <a:t> </a:t>
            </a:r>
            <a:r>
              <a:rPr lang="en-US" sz="3600" dirty="0" err="1">
                <a:solidFill>
                  <a:schemeClr val="bg1"/>
                </a:solidFill>
              </a:rPr>
              <a:t>es</a:t>
            </a:r>
            <a:r>
              <a:rPr lang="en-US" sz="3600" dirty="0">
                <a:solidFill>
                  <a:schemeClr val="bg1"/>
                </a:solidFill>
              </a:rPr>
              <a:t> </a:t>
            </a:r>
            <a:r>
              <a:rPr lang="en-US" sz="3600" dirty="0" err="1">
                <a:solidFill>
                  <a:schemeClr val="bg1"/>
                </a:solidFill>
              </a:rPr>
              <a:t>fiel</a:t>
            </a:r>
            <a:r>
              <a:rPr lang="en-US" sz="3600" dirty="0">
                <a:solidFill>
                  <a:schemeClr val="bg1"/>
                </a:solidFill>
              </a:rPr>
              <a:t> y </a:t>
            </a:r>
            <a:r>
              <a:rPr lang="en-US" sz="3600" dirty="0" err="1">
                <a:solidFill>
                  <a:schemeClr val="bg1"/>
                </a:solidFill>
              </a:rPr>
              <a:t>justo</a:t>
            </a:r>
            <a:r>
              <a:rPr lang="en-US" sz="3600" dirty="0">
                <a:solidFill>
                  <a:schemeClr val="bg1"/>
                </a:solidFill>
              </a:rPr>
              <a:t> para </a:t>
            </a:r>
            <a:r>
              <a:rPr lang="en-US" sz="3600" dirty="0" err="1">
                <a:solidFill>
                  <a:schemeClr val="bg1"/>
                </a:solidFill>
              </a:rPr>
              <a:t>perdonar</a:t>
            </a:r>
            <a:r>
              <a:rPr lang="en-US" sz="3600" dirty="0">
                <a:solidFill>
                  <a:schemeClr val="bg1"/>
                </a:solidFill>
              </a:rPr>
              <a:t> </a:t>
            </a:r>
            <a:r>
              <a:rPr lang="en-US" sz="3600" dirty="0" err="1">
                <a:solidFill>
                  <a:schemeClr val="bg1"/>
                </a:solidFill>
              </a:rPr>
              <a:t>nuestros</a:t>
            </a:r>
            <a:r>
              <a:rPr lang="en-US" sz="3600" dirty="0">
                <a:solidFill>
                  <a:schemeClr val="bg1"/>
                </a:solidFill>
              </a:rPr>
              <a:t> </a:t>
            </a:r>
            <a:r>
              <a:rPr lang="en-US" sz="3600" dirty="0" err="1">
                <a:solidFill>
                  <a:schemeClr val="bg1"/>
                </a:solidFill>
              </a:rPr>
              <a:t>pecados</a:t>
            </a:r>
            <a:r>
              <a:rPr lang="en-US" sz="3600" dirty="0">
                <a:solidFill>
                  <a:schemeClr val="bg1"/>
                </a:solidFill>
              </a:rPr>
              <a:t>, y </a:t>
            </a:r>
            <a:r>
              <a:rPr lang="en-US" sz="3600" b="1" dirty="0" err="1">
                <a:solidFill>
                  <a:schemeClr val="bg1"/>
                </a:solidFill>
              </a:rPr>
              <a:t>limpiarnos</a:t>
            </a:r>
            <a:r>
              <a:rPr lang="en-US" sz="3600" dirty="0">
                <a:solidFill>
                  <a:schemeClr val="bg1"/>
                </a:solidFill>
              </a:rPr>
              <a:t> de </a:t>
            </a:r>
            <a:r>
              <a:rPr lang="en-US" sz="3600" dirty="0" err="1">
                <a:solidFill>
                  <a:schemeClr val="bg1"/>
                </a:solidFill>
              </a:rPr>
              <a:t>toda</a:t>
            </a:r>
            <a:r>
              <a:rPr lang="en-US" sz="3600" dirty="0">
                <a:solidFill>
                  <a:schemeClr val="bg1"/>
                </a:solidFill>
              </a:rPr>
              <a:t> </a:t>
            </a:r>
            <a:r>
              <a:rPr lang="en-US" sz="3600" dirty="0" err="1">
                <a:solidFill>
                  <a:schemeClr val="bg1"/>
                </a:solidFill>
              </a:rPr>
              <a:t>maldad</a:t>
            </a:r>
            <a:r>
              <a:rPr lang="en-US" sz="3600" dirty="0">
                <a:solidFill>
                  <a:schemeClr val="bg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633261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C1D070C4-BDCC-2B45-909C-979FC64DEA3F}"/>
              </a:ext>
            </a:extLst>
          </p:cNvPr>
          <p:cNvSpPr/>
          <p:nvPr/>
        </p:nvSpPr>
        <p:spPr>
          <a:xfrm>
            <a:off x="1201007" y="265533"/>
            <a:ext cx="9803267" cy="13062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6000" b="1" dirty="0">
                <a:latin typeface="Arial" panose="020B0604020202020204" pitchFamily="34" charset="0"/>
              </a:rPr>
              <a:t>¿</a:t>
            </a:r>
            <a:r>
              <a:rPr lang="en-US" sz="6000" b="1" dirty="0" err="1">
                <a:latin typeface="Arial" panose="020B0604020202020204" pitchFamily="34" charset="0"/>
              </a:rPr>
              <a:t>Qué</a:t>
            </a:r>
            <a:r>
              <a:rPr lang="en-US" sz="6000" b="1" dirty="0">
                <a:latin typeface="Arial" panose="020B0604020202020204" pitchFamily="34" charset="0"/>
              </a:rPr>
              <a:t> le </a:t>
            </a:r>
            <a:r>
              <a:rPr lang="en-US" sz="6000" b="1" dirty="0" err="1">
                <a:latin typeface="Arial" panose="020B0604020202020204" pitchFamily="34" charset="0"/>
              </a:rPr>
              <a:t>pasó</a:t>
            </a:r>
            <a:r>
              <a:rPr lang="en-US" sz="6000" b="1" dirty="0">
                <a:latin typeface="Arial" panose="020B0604020202020204" pitchFamily="34" charset="0"/>
              </a:rPr>
              <a:t> a </a:t>
            </a:r>
            <a:r>
              <a:rPr lang="en-US" sz="6000" b="1" dirty="0" err="1">
                <a:latin typeface="Arial" panose="020B0604020202020204" pitchFamily="34" charset="0"/>
              </a:rPr>
              <a:t>Enoc</a:t>
            </a:r>
            <a:r>
              <a:rPr lang="en-US" sz="6000" b="1" dirty="0">
                <a:latin typeface="Arial" panose="020B0604020202020204" pitchFamily="34" charset="0"/>
              </a:rPr>
              <a:t>?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F825A60-27B8-744C-A5B5-EB021D225553}"/>
              </a:ext>
            </a:extLst>
          </p:cNvPr>
          <p:cNvSpPr/>
          <p:nvPr/>
        </p:nvSpPr>
        <p:spPr>
          <a:xfrm>
            <a:off x="282219" y="3448756"/>
            <a:ext cx="1159368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b="1" dirty="0" err="1"/>
              <a:t>Hebreos</a:t>
            </a:r>
            <a:r>
              <a:rPr lang="en-US" sz="3600" b="1" dirty="0"/>
              <a:t> 11:5</a:t>
            </a:r>
            <a:r>
              <a:rPr lang="en-US" sz="3600" dirty="0"/>
              <a:t> No </a:t>
            </a:r>
            <a:r>
              <a:rPr lang="en-US" sz="3600" dirty="0" err="1"/>
              <a:t>fue</a:t>
            </a:r>
            <a:r>
              <a:rPr lang="en-US" sz="3600" dirty="0"/>
              <a:t> </a:t>
            </a:r>
            <a:r>
              <a:rPr lang="en-US" sz="3600" dirty="0" err="1"/>
              <a:t>hallado</a:t>
            </a:r>
            <a:r>
              <a:rPr lang="en-US" sz="3600" dirty="0"/>
              <a:t>, </a:t>
            </a:r>
            <a:r>
              <a:rPr lang="en-US" sz="3600" dirty="0" err="1"/>
              <a:t>porque</a:t>
            </a:r>
            <a:r>
              <a:rPr lang="en-US" sz="3600" dirty="0"/>
              <a:t> lo </a:t>
            </a:r>
            <a:r>
              <a:rPr lang="en-US" sz="3600" b="1" dirty="0" err="1"/>
              <a:t>traspuso</a:t>
            </a:r>
            <a:r>
              <a:rPr lang="en-US" sz="3600" dirty="0"/>
              <a:t> Dios.</a:t>
            </a:r>
            <a:endParaRPr lang="en-US" sz="3600" dirty="0">
              <a:effectLst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8BA593D-27B4-B041-A311-765187A2B7C1}"/>
              </a:ext>
            </a:extLst>
          </p:cNvPr>
          <p:cNvSpPr/>
          <p:nvPr/>
        </p:nvSpPr>
        <p:spPr>
          <a:xfrm>
            <a:off x="2120096" y="4570127"/>
            <a:ext cx="725140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3600" b="1" dirty="0">
                <a:solidFill>
                  <a:schemeClr val="accent1">
                    <a:lumMod val="50000"/>
                  </a:schemeClr>
                </a:solidFill>
              </a:rPr>
              <a:t>“</a:t>
            </a:r>
            <a:r>
              <a:rPr lang="en-US" sz="3600" b="1" dirty="0" err="1">
                <a:solidFill>
                  <a:schemeClr val="accent1">
                    <a:lumMod val="50000"/>
                  </a:schemeClr>
                </a:solidFill>
              </a:rPr>
              <a:t>Trasponer</a:t>
            </a:r>
            <a:r>
              <a:rPr lang="en-US" sz="3600" b="1" dirty="0">
                <a:solidFill>
                  <a:schemeClr val="accent1">
                    <a:lumMod val="50000"/>
                  </a:schemeClr>
                </a:solidFill>
              </a:rPr>
              <a:t>” = </a:t>
            </a:r>
            <a:r>
              <a:rPr lang="en-US" sz="3600" i="1" dirty="0">
                <a:solidFill>
                  <a:schemeClr val="accent1">
                    <a:lumMod val="50000"/>
                  </a:schemeClr>
                </a:solidFill>
              </a:rPr>
              <a:t>“</a:t>
            </a:r>
            <a:r>
              <a:rPr lang="en-US" sz="3600" i="1" dirty="0" err="1">
                <a:solidFill>
                  <a:schemeClr val="accent1">
                    <a:lumMod val="50000"/>
                  </a:schemeClr>
                </a:solidFill>
              </a:rPr>
              <a:t>colocar</a:t>
            </a:r>
            <a:r>
              <a:rPr lang="en-US" sz="3600" i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3600" i="1" dirty="0" err="1">
                <a:solidFill>
                  <a:schemeClr val="accent1">
                    <a:lumMod val="50000"/>
                  </a:schemeClr>
                </a:solidFill>
              </a:rPr>
              <a:t>en</a:t>
            </a:r>
            <a:r>
              <a:rPr lang="en-US" sz="3600" i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3600" i="1" dirty="0" err="1">
                <a:solidFill>
                  <a:schemeClr val="accent1">
                    <a:lumMod val="50000"/>
                  </a:schemeClr>
                </a:solidFill>
              </a:rPr>
              <a:t>otro</a:t>
            </a:r>
            <a:r>
              <a:rPr lang="en-US" sz="3600" i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3600" i="1" dirty="0" err="1">
                <a:solidFill>
                  <a:schemeClr val="accent1">
                    <a:lumMod val="50000"/>
                  </a:schemeClr>
                </a:solidFill>
              </a:rPr>
              <a:t>lugar</a:t>
            </a:r>
            <a:r>
              <a:rPr lang="en-US" sz="3600" i="1" dirty="0">
                <a:solidFill>
                  <a:schemeClr val="accent1">
                    <a:lumMod val="50000"/>
                  </a:schemeClr>
                </a:solidFill>
              </a:rPr>
              <a:t>”</a:t>
            </a:r>
            <a:endParaRPr lang="en-US" sz="3600" i="1" dirty="0">
              <a:solidFill>
                <a:schemeClr val="accent1">
                  <a:lumMod val="50000"/>
                </a:schemeClr>
              </a:solidFill>
              <a:effectLst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CC0D2C6-0F7D-0F4D-9E5D-0670704C7574}"/>
              </a:ext>
            </a:extLst>
          </p:cNvPr>
          <p:cNvSpPr/>
          <p:nvPr/>
        </p:nvSpPr>
        <p:spPr>
          <a:xfrm>
            <a:off x="1201007" y="1970945"/>
            <a:ext cx="9934222" cy="10895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90000"/>
              </a:lnSpc>
              <a:spcBef>
                <a:spcPts val="1000"/>
              </a:spcBef>
            </a:pPr>
            <a:r>
              <a:rPr lang="en-US" sz="3600" b="1" dirty="0" err="1">
                <a:solidFill>
                  <a:prstClr val="black"/>
                </a:solidFill>
              </a:rPr>
              <a:t>Génesis</a:t>
            </a:r>
            <a:r>
              <a:rPr lang="en-US" sz="3600" b="1" dirty="0">
                <a:solidFill>
                  <a:prstClr val="black"/>
                </a:solidFill>
              </a:rPr>
              <a:t> 5:24</a:t>
            </a:r>
            <a:r>
              <a:rPr lang="en-US" sz="3600" dirty="0">
                <a:solidFill>
                  <a:prstClr val="black"/>
                </a:solidFill>
              </a:rPr>
              <a:t> </a:t>
            </a:r>
            <a:r>
              <a:rPr lang="en-US" sz="3600" dirty="0" err="1">
                <a:solidFill>
                  <a:prstClr val="black"/>
                </a:solidFill>
              </a:rPr>
              <a:t>Caminó</a:t>
            </a:r>
            <a:r>
              <a:rPr lang="en-US" sz="3600" dirty="0">
                <a:solidFill>
                  <a:prstClr val="black"/>
                </a:solidFill>
              </a:rPr>
              <a:t>, </a:t>
            </a:r>
            <a:r>
              <a:rPr lang="en-US" sz="3600" dirty="0" err="1">
                <a:solidFill>
                  <a:prstClr val="black"/>
                </a:solidFill>
              </a:rPr>
              <a:t>pues</a:t>
            </a:r>
            <a:r>
              <a:rPr lang="en-US" sz="3600" dirty="0">
                <a:solidFill>
                  <a:prstClr val="black"/>
                </a:solidFill>
              </a:rPr>
              <a:t>, </a:t>
            </a:r>
            <a:r>
              <a:rPr lang="en-US" sz="3600" dirty="0" err="1">
                <a:solidFill>
                  <a:prstClr val="black"/>
                </a:solidFill>
              </a:rPr>
              <a:t>Enoc</a:t>
            </a:r>
            <a:r>
              <a:rPr lang="en-US" sz="3600" dirty="0">
                <a:solidFill>
                  <a:prstClr val="black"/>
                </a:solidFill>
              </a:rPr>
              <a:t> con Dios, y </a:t>
            </a:r>
            <a:r>
              <a:rPr lang="en-US" sz="3600" b="1" dirty="0" err="1">
                <a:solidFill>
                  <a:prstClr val="black"/>
                </a:solidFill>
              </a:rPr>
              <a:t>desapareció</a:t>
            </a:r>
            <a:r>
              <a:rPr lang="en-US" sz="3600" dirty="0">
                <a:solidFill>
                  <a:prstClr val="black"/>
                </a:solidFill>
              </a:rPr>
              <a:t>, </a:t>
            </a:r>
            <a:r>
              <a:rPr lang="en-US" sz="3600" dirty="0" err="1">
                <a:solidFill>
                  <a:prstClr val="black"/>
                </a:solidFill>
              </a:rPr>
              <a:t>porque</a:t>
            </a:r>
            <a:r>
              <a:rPr lang="en-US" sz="3600" dirty="0">
                <a:solidFill>
                  <a:prstClr val="black"/>
                </a:solidFill>
              </a:rPr>
              <a:t> </a:t>
            </a:r>
            <a:r>
              <a:rPr lang="en-US" sz="3600" b="1" dirty="0">
                <a:solidFill>
                  <a:prstClr val="black"/>
                </a:solidFill>
              </a:rPr>
              <a:t>le </a:t>
            </a:r>
            <a:r>
              <a:rPr lang="en-US" sz="3600" b="1" dirty="0" err="1">
                <a:solidFill>
                  <a:prstClr val="black"/>
                </a:solidFill>
              </a:rPr>
              <a:t>llevó</a:t>
            </a:r>
            <a:r>
              <a:rPr lang="en-US" sz="3600" b="1" dirty="0">
                <a:solidFill>
                  <a:prstClr val="black"/>
                </a:solidFill>
              </a:rPr>
              <a:t> Dios</a:t>
            </a:r>
            <a:r>
              <a:rPr lang="en-US" sz="3600" dirty="0">
                <a:solidFill>
                  <a:prstClr val="black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9083594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2" grpId="0"/>
      <p:bldP spid="3" grpId="0"/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C1D070C4-BDCC-2B45-909C-979FC64DEA3F}"/>
              </a:ext>
            </a:extLst>
          </p:cNvPr>
          <p:cNvSpPr/>
          <p:nvPr/>
        </p:nvSpPr>
        <p:spPr>
          <a:xfrm>
            <a:off x="1201007" y="265533"/>
            <a:ext cx="9803267" cy="13062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6000" b="1" dirty="0">
                <a:latin typeface="Arial" panose="020B0604020202020204" pitchFamily="34" charset="0"/>
              </a:rPr>
              <a:t>¿</a:t>
            </a:r>
            <a:r>
              <a:rPr lang="en-US" sz="6000" b="1" dirty="0" err="1">
                <a:latin typeface="Arial" panose="020B0604020202020204" pitchFamily="34" charset="0"/>
              </a:rPr>
              <a:t>Qué</a:t>
            </a:r>
            <a:r>
              <a:rPr lang="en-US" sz="6000" b="1" dirty="0">
                <a:latin typeface="Arial" panose="020B0604020202020204" pitchFamily="34" charset="0"/>
              </a:rPr>
              <a:t> le </a:t>
            </a:r>
            <a:r>
              <a:rPr lang="en-US" sz="6000" b="1" dirty="0" err="1">
                <a:latin typeface="Arial" panose="020B0604020202020204" pitchFamily="34" charset="0"/>
              </a:rPr>
              <a:t>pasó</a:t>
            </a:r>
            <a:r>
              <a:rPr lang="en-US" sz="6000" b="1" dirty="0">
                <a:latin typeface="Arial" panose="020B0604020202020204" pitchFamily="34" charset="0"/>
              </a:rPr>
              <a:t> a </a:t>
            </a:r>
            <a:r>
              <a:rPr lang="en-US" sz="6000" b="1" dirty="0" err="1">
                <a:latin typeface="Arial" panose="020B0604020202020204" pitchFamily="34" charset="0"/>
              </a:rPr>
              <a:t>Enoc</a:t>
            </a:r>
            <a:r>
              <a:rPr lang="en-US" sz="6000" b="1" dirty="0">
                <a:latin typeface="Arial" panose="020B0604020202020204" pitchFamily="34" charset="0"/>
              </a:rPr>
              <a:t>?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F825A60-27B8-744C-A5B5-EB021D225553}"/>
              </a:ext>
            </a:extLst>
          </p:cNvPr>
          <p:cNvSpPr/>
          <p:nvPr/>
        </p:nvSpPr>
        <p:spPr>
          <a:xfrm>
            <a:off x="796862" y="1846702"/>
            <a:ext cx="1061155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b="1" dirty="0" err="1"/>
              <a:t>Hebreos</a:t>
            </a:r>
            <a:r>
              <a:rPr lang="en-US" sz="3600" b="1" dirty="0"/>
              <a:t> 11:5</a:t>
            </a:r>
            <a:r>
              <a:rPr lang="en-US" sz="3600" dirty="0"/>
              <a:t> </a:t>
            </a:r>
            <a:r>
              <a:rPr lang="en-US" sz="3600" dirty="0" err="1"/>
              <a:t>Enoc</a:t>
            </a:r>
            <a:r>
              <a:rPr lang="en-US" sz="3600" dirty="0"/>
              <a:t> </a:t>
            </a:r>
            <a:r>
              <a:rPr lang="en-US" sz="3600" dirty="0" err="1"/>
              <a:t>fue</a:t>
            </a:r>
            <a:r>
              <a:rPr lang="en-US" sz="3600" dirty="0"/>
              <a:t> </a:t>
            </a:r>
            <a:r>
              <a:rPr lang="en-US" sz="3600" dirty="0" err="1"/>
              <a:t>traspuesto</a:t>
            </a:r>
            <a:r>
              <a:rPr lang="en-US" sz="3600" dirty="0"/>
              <a:t> </a:t>
            </a:r>
            <a:br>
              <a:rPr lang="en-US" sz="3600" dirty="0"/>
            </a:br>
            <a:r>
              <a:rPr lang="en-US" sz="3600" b="1" dirty="0"/>
              <a:t>para</a:t>
            </a:r>
            <a:r>
              <a:rPr lang="en-US" sz="3600" dirty="0"/>
              <a:t> </a:t>
            </a:r>
            <a:r>
              <a:rPr lang="en-US" sz="3600" b="1" dirty="0"/>
              <a:t>no </a:t>
            </a:r>
            <a:r>
              <a:rPr lang="en-US" sz="3600" b="1" dirty="0" err="1"/>
              <a:t>ver</a:t>
            </a:r>
            <a:r>
              <a:rPr lang="en-US" sz="3600" b="1" dirty="0"/>
              <a:t> </a:t>
            </a:r>
            <a:r>
              <a:rPr lang="en-US" sz="3600" b="1" dirty="0" err="1"/>
              <a:t>muerte</a:t>
            </a:r>
            <a:r>
              <a:rPr lang="en-US" sz="3600" dirty="0"/>
              <a:t>.</a:t>
            </a:r>
            <a:endParaRPr lang="en-US" sz="3600" dirty="0">
              <a:effectLst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8B5ADB7-FCF7-F842-B3F5-BA8F390C17F7}"/>
              </a:ext>
            </a:extLst>
          </p:cNvPr>
          <p:cNvSpPr/>
          <p:nvPr/>
        </p:nvSpPr>
        <p:spPr>
          <a:xfrm>
            <a:off x="3054640" y="3140029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sz="3600" b="1" dirty="0"/>
              <a:t>1 </a:t>
            </a:r>
            <a:r>
              <a:rPr lang="en-US" sz="3600" b="1" dirty="0" err="1"/>
              <a:t>Corintios</a:t>
            </a:r>
            <a:r>
              <a:rPr lang="en-US" sz="3600" b="1" dirty="0"/>
              <a:t> 15:42 </a:t>
            </a:r>
            <a:endParaRPr lang="en-US" sz="3600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EAA6BA7-4658-744D-B66F-C56DFEDB8B2A}"/>
              </a:ext>
            </a:extLst>
          </p:cNvPr>
          <p:cNvSpPr/>
          <p:nvPr/>
        </p:nvSpPr>
        <p:spPr>
          <a:xfrm>
            <a:off x="3831608" y="3552395"/>
            <a:ext cx="4528783" cy="10634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4800" b="1" dirty="0" err="1">
                <a:solidFill>
                  <a:schemeClr val="accent6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Incorrupción</a:t>
            </a:r>
            <a:endParaRPr lang="en-US" sz="4800" b="1" dirty="0">
              <a:solidFill>
                <a:schemeClr val="accent6">
                  <a:lumMod val="75000"/>
                </a:schemeClr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676EB62-497A-A34D-B259-7A77EC4CF655}"/>
              </a:ext>
            </a:extLst>
          </p:cNvPr>
          <p:cNvSpPr/>
          <p:nvPr/>
        </p:nvSpPr>
        <p:spPr>
          <a:xfrm>
            <a:off x="3752585" y="3555910"/>
            <a:ext cx="4528783" cy="10634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4800" b="1" dirty="0" err="1">
                <a:solidFill>
                  <a:srgbClr val="C00000"/>
                </a:solidFill>
                <a:effectLst/>
                <a:latin typeface="Arial" panose="020B0604020202020204" pitchFamily="34" charset="0"/>
              </a:rPr>
              <a:t>Corrupción</a:t>
            </a:r>
            <a:endParaRPr lang="en-US" sz="4800" b="1" dirty="0">
              <a:solidFill>
                <a:srgbClr val="C00000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BC74BBF-CAC9-C74B-8A66-95B3F1469CBD}"/>
              </a:ext>
            </a:extLst>
          </p:cNvPr>
          <p:cNvSpPr/>
          <p:nvPr/>
        </p:nvSpPr>
        <p:spPr>
          <a:xfrm>
            <a:off x="3831609" y="4334868"/>
            <a:ext cx="4528783" cy="10634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4800" b="1" dirty="0" err="1">
                <a:solidFill>
                  <a:schemeClr val="accent6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Espiritual</a:t>
            </a:r>
            <a:endParaRPr lang="en-US" sz="4800" b="1" dirty="0">
              <a:solidFill>
                <a:schemeClr val="accent6">
                  <a:lumMod val="75000"/>
                </a:schemeClr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70258B4-C407-8046-8085-0C883C13A53C}"/>
              </a:ext>
            </a:extLst>
          </p:cNvPr>
          <p:cNvSpPr/>
          <p:nvPr/>
        </p:nvSpPr>
        <p:spPr>
          <a:xfrm>
            <a:off x="3831608" y="4331353"/>
            <a:ext cx="4528783" cy="10634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4800" b="1" dirty="0">
                <a:solidFill>
                  <a:srgbClr val="C00000"/>
                </a:solidFill>
                <a:effectLst/>
                <a:latin typeface="Arial" panose="020B0604020202020204" pitchFamily="34" charset="0"/>
              </a:rPr>
              <a:t>Animal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6EC19311-02DF-3C4B-858B-77F484C994B5}"/>
              </a:ext>
            </a:extLst>
          </p:cNvPr>
          <p:cNvSpPr/>
          <p:nvPr/>
        </p:nvSpPr>
        <p:spPr>
          <a:xfrm>
            <a:off x="3752583" y="5207480"/>
            <a:ext cx="4528783" cy="10634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4800" b="1" dirty="0">
                <a:solidFill>
                  <a:schemeClr val="accent6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Celestial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DF8338F-24CC-2E4F-8369-6496A2EB6134}"/>
              </a:ext>
            </a:extLst>
          </p:cNvPr>
          <p:cNvSpPr/>
          <p:nvPr/>
        </p:nvSpPr>
        <p:spPr>
          <a:xfrm>
            <a:off x="3752584" y="5167851"/>
            <a:ext cx="4528783" cy="10634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4800" b="1" dirty="0" err="1">
                <a:solidFill>
                  <a:srgbClr val="C00000"/>
                </a:solidFill>
                <a:effectLst/>
                <a:latin typeface="Arial" panose="020B0604020202020204" pitchFamily="34" charset="0"/>
              </a:rPr>
              <a:t>Terrenal</a:t>
            </a:r>
            <a:endParaRPr lang="en-US" sz="4800" b="1" dirty="0">
              <a:solidFill>
                <a:srgbClr val="C00000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31387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3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6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46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0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4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10" grpId="0" build="p"/>
      <p:bldP spid="10" grpId="1" build="allAtOnce"/>
      <p:bldP spid="12" grpId="0" build="p"/>
      <p:bldP spid="12" grpId="1" build="allAtOnce"/>
      <p:bldP spid="14" grpId="0" build="p"/>
      <p:bldP spid="14" grpId="1" build="allAtOnce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C1D070C4-BDCC-2B45-909C-979FC64DEA3F}"/>
              </a:ext>
            </a:extLst>
          </p:cNvPr>
          <p:cNvSpPr/>
          <p:nvPr/>
        </p:nvSpPr>
        <p:spPr>
          <a:xfrm>
            <a:off x="1201007" y="265533"/>
            <a:ext cx="9803267" cy="13062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6000" b="1" dirty="0">
                <a:latin typeface="Arial" panose="020B0604020202020204" pitchFamily="34" charset="0"/>
              </a:rPr>
              <a:t>¿Por </a:t>
            </a:r>
            <a:r>
              <a:rPr lang="en-US" sz="6000" b="1" dirty="0" err="1">
                <a:latin typeface="Arial" panose="020B0604020202020204" pitchFamily="34" charset="0"/>
              </a:rPr>
              <a:t>qué</a:t>
            </a:r>
            <a:r>
              <a:rPr lang="en-US" sz="6000" b="1" dirty="0">
                <a:latin typeface="Arial" panose="020B0604020202020204" pitchFamily="34" charset="0"/>
              </a:rPr>
              <a:t> le </a:t>
            </a:r>
            <a:r>
              <a:rPr lang="en-US" sz="6000" b="1" dirty="0" err="1">
                <a:latin typeface="Arial" panose="020B0604020202020204" pitchFamily="34" charset="0"/>
              </a:rPr>
              <a:t>llevó</a:t>
            </a:r>
            <a:r>
              <a:rPr lang="en-US" sz="6000" b="1" dirty="0">
                <a:latin typeface="Arial" panose="020B0604020202020204" pitchFamily="34" charset="0"/>
              </a:rPr>
              <a:t> Dios?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F825A60-27B8-744C-A5B5-EB021D225553}"/>
              </a:ext>
            </a:extLst>
          </p:cNvPr>
          <p:cNvSpPr/>
          <p:nvPr/>
        </p:nvSpPr>
        <p:spPr>
          <a:xfrm>
            <a:off x="767644" y="2828836"/>
            <a:ext cx="1061155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b="1" dirty="0" err="1"/>
              <a:t>Hebreos</a:t>
            </a:r>
            <a:r>
              <a:rPr lang="en-US" sz="3600" b="1" dirty="0"/>
              <a:t> 11:5</a:t>
            </a:r>
            <a:r>
              <a:rPr lang="en-US" sz="3600" dirty="0"/>
              <a:t> </a:t>
            </a:r>
            <a:r>
              <a:rPr lang="en-US" sz="3600" b="1" dirty="0"/>
              <a:t>Por la </a:t>
            </a:r>
            <a:r>
              <a:rPr lang="en-US" sz="3600" b="1" dirty="0" err="1"/>
              <a:t>fe</a:t>
            </a:r>
            <a:r>
              <a:rPr lang="en-US" sz="3600" b="1" dirty="0"/>
              <a:t> </a:t>
            </a:r>
            <a:r>
              <a:rPr lang="en-US" sz="3600" dirty="0" err="1"/>
              <a:t>Enoc</a:t>
            </a:r>
            <a:r>
              <a:rPr lang="en-US" sz="3600" dirty="0"/>
              <a:t> </a:t>
            </a:r>
            <a:r>
              <a:rPr lang="en-US" sz="3600" dirty="0" err="1"/>
              <a:t>fue</a:t>
            </a:r>
            <a:r>
              <a:rPr lang="en-US" sz="3600" dirty="0"/>
              <a:t> </a:t>
            </a:r>
            <a:r>
              <a:rPr lang="en-US" sz="3600" dirty="0" err="1"/>
              <a:t>traspuesto</a:t>
            </a:r>
            <a:r>
              <a:rPr lang="en-US" sz="3600" dirty="0"/>
              <a:t> </a:t>
            </a:r>
            <a:br>
              <a:rPr lang="en-US" sz="3600" dirty="0"/>
            </a:br>
            <a:r>
              <a:rPr lang="en-US" sz="3600" dirty="0"/>
              <a:t>para no </a:t>
            </a:r>
            <a:r>
              <a:rPr lang="en-US" sz="3600" dirty="0" err="1"/>
              <a:t>ver</a:t>
            </a:r>
            <a:r>
              <a:rPr lang="en-US" sz="3600" dirty="0"/>
              <a:t> </a:t>
            </a:r>
            <a:r>
              <a:rPr lang="en-US" sz="3600" dirty="0" err="1"/>
              <a:t>muerte</a:t>
            </a:r>
            <a:r>
              <a:rPr lang="en-US" sz="3600" dirty="0"/>
              <a:t>, y no </a:t>
            </a:r>
            <a:r>
              <a:rPr lang="en-US" sz="3600" dirty="0" err="1"/>
              <a:t>fue</a:t>
            </a:r>
            <a:r>
              <a:rPr lang="en-US" sz="3600" dirty="0"/>
              <a:t> </a:t>
            </a:r>
            <a:r>
              <a:rPr lang="en-US" sz="3600" dirty="0" err="1"/>
              <a:t>hallado</a:t>
            </a:r>
            <a:r>
              <a:rPr lang="en-US" sz="3600" dirty="0"/>
              <a:t>, </a:t>
            </a:r>
            <a:r>
              <a:rPr lang="en-US" sz="3600" dirty="0" err="1"/>
              <a:t>porque</a:t>
            </a:r>
            <a:r>
              <a:rPr lang="en-US" sz="3600" dirty="0"/>
              <a:t> lo </a:t>
            </a:r>
            <a:r>
              <a:rPr lang="en-US" sz="3600" dirty="0" err="1"/>
              <a:t>traspuso</a:t>
            </a:r>
            <a:r>
              <a:rPr lang="en-US" sz="3600" dirty="0"/>
              <a:t> Dios; y antes que </a:t>
            </a:r>
            <a:r>
              <a:rPr lang="en-US" sz="3600" dirty="0" err="1"/>
              <a:t>fuese</a:t>
            </a:r>
            <a:r>
              <a:rPr lang="en-US" sz="3600" dirty="0"/>
              <a:t> </a:t>
            </a:r>
            <a:r>
              <a:rPr lang="en-US" sz="3600" dirty="0" err="1"/>
              <a:t>traspuesto</a:t>
            </a:r>
            <a:r>
              <a:rPr lang="en-US" sz="3600" dirty="0"/>
              <a:t>, </a:t>
            </a:r>
            <a:r>
              <a:rPr lang="en-US" sz="3600" dirty="0" err="1"/>
              <a:t>tuvo</a:t>
            </a:r>
            <a:r>
              <a:rPr lang="en-US" sz="3600" dirty="0"/>
              <a:t> testimonio de </a:t>
            </a:r>
            <a:r>
              <a:rPr lang="en-US" sz="3600" dirty="0" err="1"/>
              <a:t>haber</a:t>
            </a:r>
            <a:r>
              <a:rPr lang="en-US" sz="3600" dirty="0"/>
              <a:t> </a:t>
            </a:r>
            <a:r>
              <a:rPr lang="en-US" sz="3600" b="1" dirty="0" err="1"/>
              <a:t>agradado</a:t>
            </a:r>
            <a:r>
              <a:rPr lang="en-US" sz="3600" b="1" dirty="0"/>
              <a:t> a Dios</a:t>
            </a:r>
            <a:r>
              <a:rPr lang="en-US" sz="3600" dirty="0"/>
              <a:t>.</a:t>
            </a:r>
            <a:endParaRPr lang="en-US" sz="360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4292128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C1D070C4-BDCC-2B45-909C-979FC64DEA3F}"/>
              </a:ext>
            </a:extLst>
          </p:cNvPr>
          <p:cNvSpPr/>
          <p:nvPr/>
        </p:nvSpPr>
        <p:spPr>
          <a:xfrm>
            <a:off x="1201007" y="265533"/>
            <a:ext cx="9803267" cy="13062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6000" b="1" dirty="0">
                <a:latin typeface="Arial" panose="020B0604020202020204" pitchFamily="34" charset="0"/>
              </a:rPr>
              <a:t>¿</a:t>
            </a:r>
            <a:r>
              <a:rPr lang="en-US" sz="6000" b="1" dirty="0" err="1">
                <a:latin typeface="Arial" panose="020B0604020202020204" pitchFamily="34" charset="0"/>
              </a:rPr>
              <a:t>Qué</a:t>
            </a:r>
            <a:r>
              <a:rPr lang="en-US" sz="6000" b="1" dirty="0">
                <a:latin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</a:rPr>
              <a:t>es</a:t>
            </a:r>
            <a:r>
              <a:rPr lang="en-US" sz="6000" b="1" dirty="0">
                <a:latin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</a:rPr>
              <a:t>fe</a:t>
            </a:r>
            <a:r>
              <a:rPr lang="en-US" sz="6000" b="1" dirty="0">
                <a:latin typeface="Arial" panose="020B0604020202020204" pitchFamily="34" charset="0"/>
              </a:rPr>
              <a:t>?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F825A60-27B8-744C-A5B5-EB021D225553}"/>
              </a:ext>
            </a:extLst>
          </p:cNvPr>
          <p:cNvSpPr/>
          <p:nvPr/>
        </p:nvSpPr>
        <p:spPr>
          <a:xfrm>
            <a:off x="796862" y="1997839"/>
            <a:ext cx="10611556" cy="30931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n-US" sz="3600" b="1" dirty="0" err="1"/>
              <a:t>Hebreos</a:t>
            </a:r>
            <a:r>
              <a:rPr lang="en-US" sz="3600" b="1" dirty="0"/>
              <a:t> 11:1 </a:t>
            </a:r>
            <a:r>
              <a:rPr lang="en-US" sz="3600" b="1" dirty="0" err="1"/>
              <a:t>Es</a:t>
            </a:r>
            <a:r>
              <a:rPr lang="en-US" sz="3600" dirty="0"/>
              <a:t>, </a:t>
            </a:r>
            <a:r>
              <a:rPr lang="en-US" sz="3600" dirty="0" err="1"/>
              <a:t>pues</a:t>
            </a:r>
            <a:r>
              <a:rPr lang="en-US" sz="3600" dirty="0"/>
              <a:t>, </a:t>
            </a:r>
            <a:r>
              <a:rPr lang="en-US" sz="3600" b="1" dirty="0"/>
              <a:t>la </a:t>
            </a:r>
            <a:r>
              <a:rPr lang="en-US" sz="3600" b="1" dirty="0" err="1"/>
              <a:t>fe</a:t>
            </a:r>
            <a:r>
              <a:rPr lang="en-US" sz="3600" b="1" dirty="0"/>
              <a:t> la </a:t>
            </a:r>
            <a:r>
              <a:rPr lang="en-US" sz="3600" b="1" dirty="0" err="1"/>
              <a:t>certeza</a:t>
            </a:r>
            <a:r>
              <a:rPr lang="en-US" sz="3600" b="1" dirty="0"/>
              <a:t> </a:t>
            </a:r>
            <a:r>
              <a:rPr lang="en-US" sz="3600" dirty="0"/>
              <a:t>de lo que se </a:t>
            </a:r>
            <a:r>
              <a:rPr lang="en-US" sz="3600" dirty="0" err="1"/>
              <a:t>espera</a:t>
            </a:r>
            <a:r>
              <a:rPr lang="en-US" sz="3600" b="1" dirty="0"/>
              <a:t>, la </a:t>
            </a:r>
            <a:r>
              <a:rPr lang="en-US" sz="3600" b="1" dirty="0" err="1"/>
              <a:t>convicción</a:t>
            </a:r>
            <a:r>
              <a:rPr lang="en-US" sz="3600" b="1" dirty="0"/>
              <a:t> </a:t>
            </a:r>
            <a:r>
              <a:rPr lang="en-US" sz="3600" dirty="0"/>
              <a:t>de lo que no se </a:t>
            </a:r>
            <a:r>
              <a:rPr lang="en-US" sz="3600" dirty="0" err="1"/>
              <a:t>ve</a:t>
            </a:r>
            <a:r>
              <a:rPr lang="en-US" sz="3600" dirty="0"/>
              <a:t>.</a:t>
            </a:r>
            <a:r>
              <a:rPr lang="en-US" sz="3600" b="1" dirty="0"/>
              <a:t> </a:t>
            </a:r>
          </a:p>
          <a:p>
            <a:pPr algn="ctr">
              <a:spcAft>
                <a:spcPts val="1800"/>
              </a:spcAft>
            </a:pPr>
            <a:r>
              <a:rPr lang="en-US" sz="3600" b="1" dirty="0"/>
              <a:t>6 </a:t>
            </a:r>
            <a:r>
              <a:rPr lang="en-US" sz="3600" dirty="0"/>
              <a:t>Sin </a:t>
            </a:r>
            <a:r>
              <a:rPr lang="en-US" sz="3600" dirty="0" err="1"/>
              <a:t>fe</a:t>
            </a:r>
            <a:r>
              <a:rPr lang="en-US" sz="3600" dirty="0"/>
              <a:t> </a:t>
            </a:r>
            <a:r>
              <a:rPr lang="en-US" sz="3600" dirty="0" err="1"/>
              <a:t>es</a:t>
            </a:r>
            <a:r>
              <a:rPr lang="en-US" sz="3600" dirty="0"/>
              <a:t> </a:t>
            </a:r>
            <a:r>
              <a:rPr lang="en-US" sz="3600" dirty="0" err="1"/>
              <a:t>imposible</a:t>
            </a:r>
            <a:r>
              <a:rPr lang="en-US" sz="3600" dirty="0"/>
              <a:t> </a:t>
            </a:r>
            <a:r>
              <a:rPr lang="en-US" sz="3600" dirty="0" err="1"/>
              <a:t>agradar</a:t>
            </a:r>
            <a:r>
              <a:rPr lang="en-US" sz="3600" dirty="0"/>
              <a:t> a Dios; </a:t>
            </a:r>
            <a:r>
              <a:rPr lang="en-US" sz="3600" dirty="0" err="1"/>
              <a:t>porque</a:t>
            </a:r>
            <a:r>
              <a:rPr lang="en-US" sz="3600" dirty="0"/>
              <a:t> </a:t>
            </a:r>
            <a:r>
              <a:rPr lang="en-US" sz="3600" dirty="0" err="1"/>
              <a:t>es</a:t>
            </a:r>
            <a:r>
              <a:rPr lang="en-US" sz="3600" dirty="0"/>
              <a:t> </a:t>
            </a:r>
            <a:r>
              <a:rPr lang="en-US" sz="3600" dirty="0" err="1"/>
              <a:t>necesario</a:t>
            </a:r>
            <a:r>
              <a:rPr lang="en-US" sz="3600" dirty="0"/>
              <a:t> que el que se </a:t>
            </a:r>
            <a:r>
              <a:rPr lang="en-US" sz="3600" dirty="0" err="1"/>
              <a:t>acerca</a:t>
            </a:r>
            <a:r>
              <a:rPr lang="en-US" sz="3600" dirty="0"/>
              <a:t> a Dios </a:t>
            </a:r>
            <a:r>
              <a:rPr lang="en-US" sz="3600" b="1" dirty="0" err="1"/>
              <a:t>crea</a:t>
            </a:r>
            <a:r>
              <a:rPr lang="en-US" sz="3600" b="1" dirty="0"/>
              <a:t> que le hay</a:t>
            </a:r>
            <a:r>
              <a:rPr lang="en-US" sz="3600" dirty="0"/>
              <a:t>, y que </a:t>
            </a:r>
            <a:r>
              <a:rPr lang="en-US" sz="3600" b="1" dirty="0" err="1"/>
              <a:t>es</a:t>
            </a:r>
            <a:r>
              <a:rPr lang="en-US" sz="3600" b="1" dirty="0"/>
              <a:t> </a:t>
            </a:r>
            <a:r>
              <a:rPr lang="en-US" sz="3600" b="1" dirty="0" err="1"/>
              <a:t>galardonador</a:t>
            </a:r>
            <a:r>
              <a:rPr lang="en-US" sz="3600" b="1" dirty="0"/>
              <a:t> de </a:t>
            </a:r>
            <a:r>
              <a:rPr lang="en-US" sz="3600" b="1" dirty="0" err="1"/>
              <a:t>los</a:t>
            </a:r>
            <a:r>
              <a:rPr lang="en-US" sz="3600" b="1" dirty="0"/>
              <a:t> que le </a:t>
            </a:r>
            <a:r>
              <a:rPr lang="en-US" sz="3600" b="1" dirty="0" err="1"/>
              <a:t>buscan</a:t>
            </a:r>
            <a:r>
              <a:rPr lang="en-US" sz="3600" b="1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428084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C1D070C4-BDCC-2B45-909C-979FC64DEA3F}"/>
              </a:ext>
            </a:extLst>
          </p:cNvPr>
          <p:cNvSpPr/>
          <p:nvPr/>
        </p:nvSpPr>
        <p:spPr>
          <a:xfrm>
            <a:off x="1201007" y="265533"/>
            <a:ext cx="9803267" cy="13062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6000" b="1" dirty="0">
                <a:latin typeface="Arial" panose="020B0604020202020204" pitchFamily="34" charset="0"/>
              </a:rPr>
              <a:t>¿</a:t>
            </a:r>
            <a:r>
              <a:rPr lang="en-US" sz="6000" b="1" dirty="0" err="1">
                <a:latin typeface="Arial" panose="020B0604020202020204" pitchFamily="34" charset="0"/>
              </a:rPr>
              <a:t>Cómo</a:t>
            </a:r>
            <a:r>
              <a:rPr lang="en-US" sz="6000" b="1" dirty="0">
                <a:latin typeface="Arial" panose="020B0604020202020204" pitchFamily="34" charset="0"/>
              </a:rPr>
              <a:t> se </a:t>
            </a:r>
            <a:r>
              <a:rPr lang="en-US" sz="6000" b="1" dirty="0" err="1">
                <a:latin typeface="Arial" panose="020B0604020202020204" pitchFamily="34" charset="0"/>
              </a:rPr>
              <a:t>logra</a:t>
            </a:r>
            <a:r>
              <a:rPr lang="en-US" sz="6000" b="1" dirty="0">
                <a:latin typeface="Arial" panose="020B0604020202020204" pitchFamily="34" charset="0"/>
              </a:rPr>
              <a:t> la </a:t>
            </a:r>
            <a:r>
              <a:rPr lang="en-US" sz="6000" b="1" dirty="0" err="1">
                <a:latin typeface="Arial" panose="020B0604020202020204" pitchFamily="34" charset="0"/>
              </a:rPr>
              <a:t>fe</a:t>
            </a:r>
            <a:r>
              <a:rPr lang="en-US" sz="6000" b="1" dirty="0">
                <a:latin typeface="Arial" panose="020B0604020202020204" pitchFamily="34" charset="0"/>
              </a:rPr>
              <a:t>?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F825A60-27B8-744C-A5B5-EB021D225553}"/>
              </a:ext>
            </a:extLst>
          </p:cNvPr>
          <p:cNvSpPr/>
          <p:nvPr/>
        </p:nvSpPr>
        <p:spPr>
          <a:xfrm>
            <a:off x="796862" y="1997839"/>
            <a:ext cx="10611556" cy="24994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Aft>
                <a:spcPts val="1800"/>
              </a:spcAft>
            </a:pPr>
            <a:r>
              <a:rPr lang="en-US" sz="3600" b="1" dirty="0" err="1"/>
              <a:t>Romanos</a:t>
            </a:r>
            <a:r>
              <a:rPr lang="en-US" sz="3600" b="1" dirty="0"/>
              <a:t> 10:17 </a:t>
            </a:r>
            <a:r>
              <a:rPr lang="en-US" sz="3600" dirty="0"/>
              <a:t>La </a:t>
            </a:r>
            <a:r>
              <a:rPr lang="en-US" sz="3600" b="1" dirty="0" err="1"/>
              <a:t>fe</a:t>
            </a:r>
            <a:r>
              <a:rPr lang="en-US" sz="3600" b="1" dirty="0"/>
              <a:t> </a:t>
            </a:r>
            <a:r>
              <a:rPr lang="en-US" sz="3600" b="1" dirty="0" err="1"/>
              <a:t>proviene</a:t>
            </a:r>
            <a:r>
              <a:rPr lang="en-US" sz="3600" b="1" dirty="0"/>
              <a:t> del </a:t>
            </a:r>
            <a:r>
              <a:rPr lang="en-US" sz="3600" b="1" dirty="0" err="1"/>
              <a:t>oír</a:t>
            </a:r>
            <a:r>
              <a:rPr lang="en-US" sz="3600" dirty="0"/>
              <a:t>, </a:t>
            </a:r>
            <a:br>
              <a:rPr lang="en-US" sz="3600" dirty="0"/>
            </a:br>
            <a:r>
              <a:rPr lang="en-US" sz="3600" dirty="0"/>
              <a:t>y el </a:t>
            </a:r>
            <a:r>
              <a:rPr lang="en-US" sz="3600" dirty="0" err="1"/>
              <a:t>oír</a:t>
            </a:r>
            <a:r>
              <a:rPr lang="en-US" sz="3600" dirty="0"/>
              <a:t> </a:t>
            </a:r>
            <a:r>
              <a:rPr lang="en-US" sz="3600" dirty="0" err="1"/>
              <a:t>proviene</a:t>
            </a:r>
            <a:r>
              <a:rPr lang="en-US" sz="3600" dirty="0"/>
              <a:t> de </a:t>
            </a:r>
            <a:r>
              <a:rPr lang="en-US" sz="3600" b="1" dirty="0"/>
              <a:t>la palabra de Dios</a:t>
            </a:r>
            <a:r>
              <a:rPr lang="en-US" sz="3600" dirty="0"/>
              <a:t>. </a:t>
            </a:r>
            <a:br>
              <a:rPr lang="en-US" sz="3600" dirty="0"/>
            </a:br>
            <a:r>
              <a:rPr lang="en-US" sz="3600" i="1" dirty="0"/>
              <a:t>(Reina Valera </a:t>
            </a:r>
            <a:r>
              <a:rPr lang="en-US" sz="3600" i="1" dirty="0" err="1"/>
              <a:t>Contemporánea</a:t>
            </a:r>
            <a:r>
              <a:rPr lang="en-US" sz="3600" i="1" dirty="0"/>
              <a:t>, RVC)</a:t>
            </a:r>
          </a:p>
        </p:txBody>
      </p:sp>
    </p:spTree>
    <p:extLst>
      <p:ext uri="{BB962C8B-B14F-4D97-AF65-F5344CB8AC3E}">
        <p14:creationId xmlns:p14="http://schemas.microsoft.com/office/powerpoint/2010/main" val="23565193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3473E9-28A3-5740-988A-2E8114DAC3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67644" y="0"/>
            <a:ext cx="10656711" cy="1039924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¿</a:t>
            </a:r>
            <a:r>
              <a:rPr lang="en-US" b="1" dirty="0" err="1">
                <a:solidFill>
                  <a:schemeClr val="bg1"/>
                </a:solidFill>
              </a:rPr>
              <a:t>Cómo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debemos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nosotros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andar</a:t>
            </a:r>
            <a:r>
              <a:rPr lang="en-US" b="1" dirty="0">
                <a:solidFill>
                  <a:schemeClr val="bg1"/>
                </a:solidFill>
              </a:rPr>
              <a:t>?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8A179FF-9D53-3242-956E-FD70A607E510}"/>
              </a:ext>
            </a:extLst>
          </p:cNvPr>
          <p:cNvSpPr/>
          <p:nvPr/>
        </p:nvSpPr>
        <p:spPr>
          <a:xfrm>
            <a:off x="-124179" y="1254407"/>
            <a:ext cx="3296355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4800" b="1" dirty="0" err="1">
                <a:solidFill>
                  <a:schemeClr val="bg1"/>
                </a:solidFill>
              </a:rPr>
              <a:t>Efesios</a:t>
            </a:r>
            <a:r>
              <a:rPr lang="en-US" sz="4800" b="1" dirty="0">
                <a:solidFill>
                  <a:schemeClr val="bg1"/>
                </a:solidFill>
              </a:rPr>
              <a:t> 4:3 </a:t>
            </a:r>
            <a:br>
              <a:rPr lang="en-US" sz="4800" b="1" dirty="0">
                <a:solidFill>
                  <a:schemeClr val="bg1"/>
                </a:solidFill>
              </a:rPr>
            </a:br>
            <a:r>
              <a:rPr lang="en-US" sz="4800" dirty="0">
                <a:solidFill>
                  <a:schemeClr val="bg1"/>
                </a:solidFill>
              </a:rPr>
              <a:t>La </a:t>
            </a:r>
            <a:r>
              <a:rPr lang="en-US" sz="4800" b="1" dirty="0">
                <a:solidFill>
                  <a:srgbClr val="FFFF00"/>
                </a:solidFill>
              </a:rPr>
              <a:t>UNIDAD</a:t>
            </a:r>
            <a:r>
              <a:rPr lang="en-US" sz="4800" dirty="0">
                <a:solidFill>
                  <a:schemeClr val="bg1"/>
                </a:solidFill>
              </a:rPr>
              <a:t> </a:t>
            </a:r>
            <a:br>
              <a:rPr lang="en-US" sz="4800" dirty="0">
                <a:solidFill>
                  <a:schemeClr val="bg1"/>
                </a:solidFill>
              </a:rPr>
            </a:br>
            <a:r>
              <a:rPr lang="en-US" sz="4800" dirty="0">
                <a:solidFill>
                  <a:schemeClr val="bg1"/>
                </a:solidFill>
              </a:rPr>
              <a:t>del </a:t>
            </a:r>
            <a:r>
              <a:rPr lang="en-US" sz="4800" dirty="0" err="1">
                <a:solidFill>
                  <a:schemeClr val="bg1"/>
                </a:solidFill>
              </a:rPr>
              <a:t>Espíritu</a:t>
            </a:r>
            <a:endParaRPr lang="en-US" sz="4800" dirty="0">
              <a:solidFill>
                <a:schemeClr val="bg1"/>
              </a:solidFill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C706B81-5DEF-4F48-936D-0C3188C5A7C3}"/>
              </a:ext>
            </a:extLst>
          </p:cNvPr>
          <p:cNvSpPr/>
          <p:nvPr/>
        </p:nvSpPr>
        <p:spPr>
          <a:xfrm>
            <a:off x="3471331" y="1254407"/>
            <a:ext cx="4216401" cy="53728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800" dirty="0">
                <a:solidFill>
                  <a:schemeClr val="bg1"/>
                </a:solidFill>
              </a:rPr>
              <a:t>1 </a:t>
            </a:r>
            <a:r>
              <a:rPr lang="en-US" sz="4800" dirty="0" err="1">
                <a:solidFill>
                  <a:schemeClr val="bg1"/>
                </a:solidFill>
              </a:rPr>
              <a:t>cuerpo</a:t>
            </a:r>
            <a:endParaRPr lang="en-US" sz="4800" dirty="0">
              <a:solidFill>
                <a:schemeClr val="bg1"/>
              </a:solidFill>
            </a:endParaRPr>
          </a:p>
          <a:p>
            <a:r>
              <a:rPr lang="en-US" sz="4800" dirty="0">
                <a:solidFill>
                  <a:schemeClr val="bg1"/>
                </a:solidFill>
              </a:rPr>
              <a:t>1 </a:t>
            </a:r>
            <a:r>
              <a:rPr lang="en-US" sz="4800" dirty="0" err="1">
                <a:solidFill>
                  <a:schemeClr val="bg1"/>
                </a:solidFill>
              </a:rPr>
              <a:t>Espíritu</a:t>
            </a:r>
            <a:endParaRPr lang="en-US" sz="4800" dirty="0">
              <a:solidFill>
                <a:schemeClr val="bg1"/>
              </a:solidFill>
            </a:endParaRPr>
          </a:p>
          <a:p>
            <a:r>
              <a:rPr lang="en-US" sz="4800" dirty="0">
                <a:solidFill>
                  <a:schemeClr val="bg1"/>
                </a:solidFill>
              </a:rPr>
              <a:t>1 </a:t>
            </a:r>
            <a:r>
              <a:rPr lang="en-US" sz="4800" dirty="0" err="1">
                <a:solidFill>
                  <a:schemeClr val="bg1"/>
                </a:solidFill>
              </a:rPr>
              <a:t>esperanza</a:t>
            </a:r>
            <a:r>
              <a:rPr lang="en-US" sz="4800" dirty="0">
                <a:solidFill>
                  <a:schemeClr val="bg1"/>
                </a:solidFill>
              </a:rPr>
              <a:t> </a:t>
            </a:r>
          </a:p>
          <a:p>
            <a:r>
              <a:rPr lang="en-US" sz="4800" dirty="0">
                <a:solidFill>
                  <a:schemeClr val="bg1"/>
                </a:solidFill>
              </a:rPr>
              <a:t>1 </a:t>
            </a:r>
            <a:r>
              <a:rPr lang="en-US" sz="4800" dirty="0" err="1">
                <a:solidFill>
                  <a:schemeClr val="bg1"/>
                </a:solidFill>
              </a:rPr>
              <a:t>Señor</a:t>
            </a:r>
            <a:endParaRPr lang="en-US" sz="4800" dirty="0">
              <a:solidFill>
                <a:schemeClr val="bg1"/>
              </a:solidFill>
            </a:endParaRPr>
          </a:p>
          <a:p>
            <a:r>
              <a:rPr lang="en-US" sz="4800" dirty="0">
                <a:solidFill>
                  <a:schemeClr val="bg1"/>
                </a:solidFill>
              </a:rPr>
              <a:t>1 </a:t>
            </a:r>
            <a:r>
              <a:rPr lang="en-US" sz="4800" dirty="0" err="1">
                <a:solidFill>
                  <a:schemeClr val="bg1"/>
                </a:solidFill>
              </a:rPr>
              <a:t>fe</a:t>
            </a:r>
            <a:endParaRPr lang="en-US" sz="4800" dirty="0">
              <a:solidFill>
                <a:schemeClr val="bg1"/>
              </a:solidFill>
            </a:endParaRPr>
          </a:p>
          <a:p>
            <a:r>
              <a:rPr lang="en-US" sz="4800" dirty="0">
                <a:solidFill>
                  <a:schemeClr val="bg1"/>
                </a:solidFill>
              </a:rPr>
              <a:t>1 </a:t>
            </a:r>
            <a:r>
              <a:rPr lang="en-US" sz="4800" dirty="0" err="1">
                <a:solidFill>
                  <a:schemeClr val="bg1"/>
                </a:solidFill>
              </a:rPr>
              <a:t>bautismo</a:t>
            </a:r>
            <a:endParaRPr lang="en-US" sz="4800" dirty="0">
              <a:solidFill>
                <a:schemeClr val="bg1"/>
              </a:solidFill>
            </a:endParaRPr>
          </a:p>
          <a:p>
            <a:r>
              <a:rPr lang="en-US" sz="4800" dirty="0">
                <a:solidFill>
                  <a:schemeClr val="bg1"/>
                </a:solidFill>
              </a:rPr>
              <a:t>1 Dios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0D807F2-EBAE-1841-897F-5A8A38098C72}"/>
              </a:ext>
            </a:extLst>
          </p:cNvPr>
          <p:cNvSpPr/>
          <p:nvPr/>
        </p:nvSpPr>
        <p:spPr>
          <a:xfrm>
            <a:off x="7586133" y="1254407"/>
            <a:ext cx="4696178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800" dirty="0">
                <a:solidFill>
                  <a:schemeClr val="bg1"/>
                </a:solidFill>
              </a:rPr>
              <a:t>1 </a:t>
            </a:r>
            <a:r>
              <a:rPr lang="en-US" sz="4800" dirty="0" err="1">
                <a:solidFill>
                  <a:schemeClr val="bg1"/>
                </a:solidFill>
              </a:rPr>
              <a:t>iglesia</a:t>
            </a:r>
            <a:endParaRPr lang="en-US" sz="4800" dirty="0">
              <a:solidFill>
                <a:schemeClr val="bg1"/>
              </a:solidFill>
            </a:endParaRPr>
          </a:p>
          <a:p>
            <a:r>
              <a:rPr lang="en-US" sz="4800" dirty="0">
                <a:solidFill>
                  <a:schemeClr val="bg1"/>
                </a:solidFill>
              </a:rPr>
              <a:t>El </a:t>
            </a:r>
            <a:r>
              <a:rPr lang="en-US" sz="4800" dirty="0" err="1">
                <a:solidFill>
                  <a:schemeClr val="bg1"/>
                </a:solidFill>
              </a:rPr>
              <a:t>Espíritu</a:t>
            </a:r>
            <a:r>
              <a:rPr lang="en-US" sz="4800" dirty="0">
                <a:solidFill>
                  <a:schemeClr val="bg1"/>
                </a:solidFill>
              </a:rPr>
              <a:t> Santo</a:t>
            </a:r>
          </a:p>
          <a:p>
            <a:r>
              <a:rPr lang="en-US" sz="4800" dirty="0">
                <a:solidFill>
                  <a:schemeClr val="bg1"/>
                </a:solidFill>
              </a:rPr>
              <a:t>Ser </a:t>
            </a:r>
            <a:r>
              <a:rPr lang="en-US" sz="4800" dirty="0" err="1">
                <a:solidFill>
                  <a:schemeClr val="bg1"/>
                </a:solidFill>
              </a:rPr>
              <a:t>resucitado</a:t>
            </a:r>
            <a:endParaRPr lang="en-US" sz="4800" dirty="0">
              <a:solidFill>
                <a:schemeClr val="bg1"/>
              </a:solidFill>
            </a:endParaRPr>
          </a:p>
          <a:p>
            <a:r>
              <a:rPr lang="en-US" sz="4800" dirty="0">
                <a:solidFill>
                  <a:schemeClr val="bg1"/>
                </a:solidFill>
              </a:rPr>
              <a:t>Jesús, el Cristo</a:t>
            </a:r>
          </a:p>
          <a:p>
            <a:r>
              <a:rPr lang="en-US" sz="4800" dirty="0">
                <a:solidFill>
                  <a:schemeClr val="bg1"/>
                </a:solidFill>
              </a:rPr>
              <a:t>Su </a:t>
            </a:r>
            <a:r>
              <a:rPr lang="en-US" sz="4800" dirty="0" err="1">
                <a:solidFill>
                  <a:schemeClr val="bg1"/>
                </a:solidFill>
              </a:rPr>
              <a:t>doctrina</a:t>
            </a:r>
            <a:endParaRPr lang="en-US" sz="4800" dirty="0">
              <a:solidFill>
                <a:schemeClr val="bg1"/>
              </a:solidFill>
            </a:endParaRPr>
          </a:p>
          <a:p>
            <a:r>
              <a:rPr lang="en-US" sz="4800" dirty="0" err="1">
                <a:solidFill>
                  <a:schemeClr val="bg1"/>
                </a:solidFill>
              </a:rPr>
              <a:t>Creyente</a:t>
            </a:r>
            <a:r>
              <a:rPr lang="en-US" sz="4800" dirty="0">
                <a:solidFill>
                  <a:schemeClr val="bg1"/>
                </a:solidFill>
              </a:rPr>
              <a:t>; </a:t>
            </a:r>
            <a:r>
              <a:rPr lang="en-US" sz="4800" dirty="0" err="1">
                <a:solidFill>
                  <a:schemeClr val="bg1"/>
                </a:solidFill>
              </a:rPr>
              <a:t>perdón</a:t>
            </a:r>
            <a:endParaRPr lang="en-US" sz="4800" dirty="0">
              <a:solidFill>
                <a:schemeClr val="bg1"/>
              </a:solidFill>
            </a:endParaRPr>
          </a:p>
          <a:p>
            <a:r>
              <a:rPr lang="en-US" sz="4800" dirty="0" err="1">
                <a:solidFill>
                  <a:schemeClr val="bg1"/>
                </a:solidFill>
              </a:rPr>
              <a:t>Jehová</a:t>
            </a:r>
            <a:endParaRPr lang="en-US" sz="4800" dirty="0">
              <a:solidFill>
                <a:schemeClr val="bg1"/>
              </a:solidFill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E245CA12-18FD-C04D-BB45-BD91BD83FFF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53666" y="1374423"/>
            <a:ext cx="1593850" cy="71120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D1FE028A-A4B0-9240-86D3-E689CB5E864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53666" y="2086836"/>
            <a:ext cx="1593850" cy="711200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6636C78C-A0B3-B845-9CB7-E19DB350DB7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03294" y="2806497"/>
            <a:ext cx="1044222" cy="711200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20EFF18F-D674-8F44-9C16-953E9567269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53666" y="3517697"/>
            <a:ext cx="1593850" cy="711200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BDA78002-8BE6-0545-850B-40BC282D657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53666" y="4302264"/>
            <a:ext cx="1593850" cy="711200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99320A78-70ED-0143-AFFD-351AF21BB2C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53666" y="5760009"/>
            <a:ext cx="1593850" cy="711200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2B9E4AEB-9BC7-0246-A1C2-94A1FC45786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03294" y="5065466"/>
            <a:ext cx="1044222" cy="711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22304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8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44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56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62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74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0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92" dur="5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98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10" dur="500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16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7" dur="500"/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28" dur="500"/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/>
      <p:bldP spid="9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3473E9-28A3-5740-988A-2E8114DAC3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67644" y="0"/>
            <a:ext cx="10656711" cy="1039924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¿</a:t>
            </a:r>
            <a:r>
              <a:rPr lang="en-US" b="1" dirty="0" err="1">
                <a:solidFill>
                  <a:schemeClr val="bg1"/>
                </a:solidFill>
              </a:rPr>
              <a:t>Cómo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debemos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nosotros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andar</a:t>
            </a:r>
            <a:r>
              <a:rPr lang="en-US" b="1" dirty="0">
                <a:solidFill>
                  <a:schemeClr val="bg1"/>
                </a:solidFill>
              </a:rPr>
              <a:t>?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8A179FF-9D53-3242-956E-FD70A607E510}"/>
              </a:ext>
            </a:extLst>
          </p:cNvPr>
          <p:cNvSpPr/>
          <p:nvPr/>
        </p:nvSpPr>
        <p:spPr>
          <a:xfrm>
            <a:off x="2427109" y="1254266"/>
            <a:ext cx="7337779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800" b="1" dirty="0" err="1">
                <a:solidFill>
                  <a:schemeClr val="bg1"/>
                </a:solidFill>
              </a:rPr>
              <a:t>Efesios</a:t>
            </a:r>
            <a:r>
              <a:rPr lang="en-US" sz="4800" b="1" dirty="0">
                <a:solidFill>
                  <a:schemeClr val="bg1"/>
                </a:solidFill>
              </a:rPr>
              <a:t> 4:17-19, 24 </a:t>
            </a:r>
            <a:br>
              <a:rPr lang="en-US" sz="4800" b="1" dirty="0">
                <a:solidFill>
                  <a:schemeClr val="bg1"/>
                </a:solidFill>
              </a:rPr>
            </a:br>
            <a:r>
              <a:rPr lang="en-US" sz="4800" b="1" dirty="0">
                <a:solidFill>
                  <a:srgbClr val="FFFF00"/>
                </a:solidFill>
              </a:rPr>
              <a:t>NUEVO HOMBRE</a:t>
            </a:r>
            <a:endParaRPr lang="en-US" sz="4800" dirty="0">
              <a:solidFill>
                <a:schemeClr val="bg1"/>
              </a:solidFill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C706B81-5DEF-4F48-936D-0C3188C5A7C3}"/>
              </a:ext>
            </a:extLst>
          </p:cNvPr>
          <p:cNvSpPr/>
          <p:nvPr/>
        </p:nvSpPr>
        <p:spPr>
          <a:xfrm>
            <a:off x="519287" y="3038268"/>
            <a:ext cx="5667023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4800" dirty="0" err="1">
                <a:solidFill>
                  <a:schemeClr val="bg1"/>
                </a:solidFill>
              </a:rPr>
              <a:t>Santidad</a:t>
            </a:r>
            <a:r>
              <a:rPr lang="en-US" sz="4800" dirty="0">
                <a:solidFill>
                  <a:schemeClr val="bg1"/>
                </a:solidFill>
              </a:rPr>
              <a:t> de la </a:t>
            </a:r>
            <a:r>
              <a:rPr lang="en-US" sz="4800" dirty="0" err="1">
                <a:solidFill>
                  <a:schemeClr val="bg1"/>
                </a:solidFill>
              </a:rPr>
              <a:t>verdad</a:t>
            </a:r>
            <a:endParaRPr lang="en-US" sz="4800" dirty="0">
              <a:solidFill>
                <a:schemeClr val="bg1"/>
              </a:solidFill>
            </a:endParaRPr>
          </a:p>
          <a:p>
            <a:pPr algn="r"/>
            <a:r>
              <a:rPr lang="en-US" sz="4800" dirty="0">
                <a:solidFill>
                  <a:schemeClr val="bg1"/>
                </a:solidFill>
              </a:rPr>
              <a:t>Amor</a:t>
            </a:r>
          </a:p>
          <a:p>
            <a:pPr algn="r"/>
            <a:r>
              <a:rPr lang="en-US" sz="4800" dirty="0">
                <a:solidFill>
                  <a:schemeClr val="bg1"/>
                </a:solidFill>
              </a:rPr>
              <a:t>Luz</a:t>
            </a:r>
          </a:p>
          <a:p>
            <a:pPr algn="r"/>
            <a:r>
              <a:rPr lang="en-US" sz="4800" dirty="0" err="1">
                <a:solidFill>
                  <a:schemeClr val="bg1"/>
                </a:solidFill>
              </a:rPr>
              <a:t>Sabiduría</a:t>
            </a:r>
            <a:endParaRPr lang="en-US" sz="4800" dirty="0">
              <a:solidFill>
                <a:schemeClr val="bg1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0D807F2-EBAE-1841-897F-5A8A38098C72}"/>
              </a:ext>
            </a:extLst>
          </p:cNvPr>
          <p:cNvSpPr/>
          <p:nvPr/>
        </p:nvSpPr>
        <p:spPr>
          <a:xfrm>
            <a:off x="8308621" y="3038268"/>
            <a:ext cx="2912534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800" dirty="0">
                <a:solidFill>
                  <a:schemeClr val="bg1"/>
                </a:solidFill>
              </a:rPr>
              <a:t>4:20-30</a:t>
            </a:r>
          </a:p>
          <a:p>
            <a:r>
              <a:rPr lang="en-US" sz="4800" dirty="0">
                <a:solidFill>
                  <a:schemeClr val="bg1"/>
                </a:solidFill>
              </a:rPr>
              <a:t>4:31 – 5:2</a:t>
            </a:r>
          </a:p>
          <a:p>
            <a:r>
              <a:rPr lang="en-US" sz="4800" dirty="0">
                <a:solidFill>
                  <a:schemeClr val="bg1"/>
                </a:solidFill>
              </a:rPr>
              <a:t>5:8-14</a:t>
            </a:r>
          </a:p>
          <a:p>
            <a:r>
              <a:rPr lang="en-US" sz="4800" dirty="0">
                <a:solidFill>
                  <a:schemeClr val="bg1"/>
                </a:solidFill>
              </a:rPr>
              <a:t>5:15-20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E245CA12-18FD-C04D-BB45-BD91BD83FFF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06985" y="3138149"/>
            <a:ext cx="1593850" cy="71120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D1FE028A-A4B0-9240-86D3-E689CB5E864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06985" y="3850562"/>
            <a:ext cx="1593850" cy="711200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20EFF18F-D674-8F44-9C16-953E9567269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06985" y="4592794"/>
            <a:ext cx="1593850" cy="711200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BDA78002-8BE6-0545-850B-40BC282D657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06985" y="5377361"/>
            <a:ext cx="1593850" cy="711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4486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44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50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62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68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0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 uiExpand="1" build="p"/>
      <p:bldP spid="9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3473E9-28A3-5740-988A-2E8114DAC3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67644" y="0"/>
            <a:ext cx="10656711" cy="1039924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¿</a:t>
            </a:r>
            <a:r>
              <a:rPr lang="en-US" b="1" dirty="0" err="1">
                <a:solidFill>
                  <a:schemeClr val="bg1"/>
                </a:solidFill>
              </a:rPr>
              <a:t>Cómo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alcanzamos</a:t>
            </a:r>
            <a:r>
              <a:rPr lang="en-US" b="1" dirty="0">
                <a:solidFill>
                  <a:schemeClr val="bg1"/>
                </a:solidFill>
              </a:rPr>
              <a:t> la </a:t>
            </a:r>
            <a:r>
              <a:rPr lang="en-US" b="1" dirty="0" err="1">
                <a:solidFill>
                  <a:schemeClr val="bg1"/>
                </a:solidFill>
              </a:rPr>
              <a:t>noveda</a:t>
            </a:r>
            <a:r>
              <a:rPr lang="en-US" b="1" dirty="0">
                <a:solidFill>
                  <a:schemeClr val="bg1"/>
                </a:solidFill>
              </a:rPr>
              <a:t>?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8A179FF-9D53-3242-956E-FD70A607E510}"/>
              </a:ext>
            </a:extLst>
          </p:cNvPr>
          <p:cNvSpPr/>
          <p:nvPr/>
        </p:nvSpPr>
        <p:spPr>
          <a:xfrm>
            <a:off x="2427109" y="1254266"/>
            <a:ext cx="733777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800" b="1" dirty="0" err="1">
                <a:solidFill>
                  <a:srgbClr val="FFFF00"/>
                </a:solidFill>
              </a:rPr>
              <a:t>Romanos</a:t>
            </a:r>
            <a:r>
              <a:rPr lang="en-US" sz="4800" b="1" dirty="0">
                <a:solidFill>
                  <a:srgbClr val="FFFF00"/>
                </a:solidFill>
              </a:rPr>
              <a:t> 6:3-4</a:t>
            </a:r>
            <a:endParaRPr lang="en-US" sz="4800" dirty="0">
              <a:solidFill>
                <a:srgbClr val="FFFF00"/>
              </a:solidFill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C706B81-5DEF-4F48-936D-0C3188C5A7C3}"/>
              </a:ext>
            </a:extLst>
          </p:cNvPr>
          <p:cNvSpPr/>
          <p:nvPr/>
        </p:nvSpPr>
        <p:spPr>
          <a:xfrm>
            <a:off x="259643" y="2299605"/>
            <a:ext cx="11672713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800" dirty="0" err="1">
                <a:solidFill>
                  <a:schemeClr val="bg1"/>
                </a:solidFill>
              </a:rPr>
              <a:t>Todos</a:t>
            </a:r>
            <a:r>
              <a:rPr lang="en-US" sz="4800" dirty="0">
                <a:solidFill>
                  <a:schemeClr val="bg1"/>
                </a:solidFill>
              </a:rPr>
              <a:t> </a:t>
            </a:r>
            <a:r>
              <a:rPr lang="en-US" sz="4800" dirty="0" err="1">
                <a:solidFill>
                  <a:schemeClr val="bg1"/>
                </a:solidFill>
              </a:rPr>
              <a:t>los</a:t>
            </a:r>
            <a:r>
              <a:rPr lang="en-US" sz="4800" dirty="0">
                <a:solidFill>
                  <a:schemeClr val="bg1"/>
                </a:solidFill>
              </a:rPr>
              <a:t> que </a:t>
            </a:r>
            <a:r>
              <a:rPr lang="en-US" sz="4800" dirty="0" err="1">
                <a:solidFill>
                  <a:schemeClr val="bg1"/>
                </a:solidFill>
              </a:rPr>
              <a:t>hemos</a:t>
            </a:r>
            <a:r>
              <a:rPr lang="en-US" sz="4800" dirty="0">
                <a:solidFill>
                  <a:schemeClr val="bg1"/>
                </a:solidFill>
              </a:rPr>
              <a:t> </a:t>
            </a:r>
            <a:r>
              <a:rPr lang="en-US" sz="4800" dirty="0" err="1">
                <a:solidFill>
                  <a:schemeClr val="bg1"/>
                </a:solidFill>
              </a:rPr>
              <a:t>sido</a:t>
            </a:r>
            <a:r>
              <a:rPr lang="en-US" sz="4800" dirty="0">
                <a:solidFill>
                  <a:schemeClr val="bg1"/>
                </a:solidFill>
              </a:rPr>
              <a:t> </a:t>
            </a:r>
            <a:r>
              <a:rPr lang="en-US" sz="4800" dirty="0" err="1">
                <a:solidFill>
                  <a:schemeClr val="bg1"/>
                </a:solidFill>
              </a:rPr>
              <a:t>bautizados</a:t>
            </a:r>
            <a:r>
              <a:rPr lang="en-US" sz="4800" dirty="0">
                <a:solidFill>
                  <a:schemeClr val="bg1"/>
                </a:solidFill>
              </a:rPr>
              <a:t> </a:t>
            </a:r>
            <a:r>
              <a:rPr lang="en-US" sz="4800" dirty="0" err="1">
                <a:solidFill>
                  <a:schemeClr val="bg1"/>
                </a:solidFill>
              </a:rPr>
              <a:t>en</a:t>
            </a:r>
            <a:r>
              <a:rPr lang="en-US" sz="4800" dirty="0">
                <a:solidFill>
                  <a:schemeClr val="bg1"/>
                </a:solidFill>
              </a:rPr>
              <a:t> Cristo Jesús, </a:t>
            </a:r>
            <a:r>
              <a:rPr lang="en-US" sz="4800" dirty="0" err="1">
                <a:solidFill>
                  <a:schemeClr val="bg1"/>
                </a:solidFill>
              </a:rPr>
              <a:t>hemos</a:t>
            </a:r>
            <a:r>
              <a:rPr lang="en-US" sz="4800" dirty="0">
                <a:solidFill>
                  <a:schemeClr val="bg1"/>
                </a:solidFill>
              </a:rPr>
              <a:t> </a:t>
            </a:r>
            <a:r>
              <a:rPr lang="en-US" sz="4800" dirty="0" err="1">
                <a:solidFill>
                  <a:schemeClr val="bg1"/>
                </a:solidFill>
              </a:rPr>
              <a:t>sido</a:t>
            </a:r>
            <a:r>
              <a:rPr lang="en-US" sz="4800" dirty="0">
                <a:solidFill>
                  <a:schemeClr val="bg1"/>
                </a:solidFill>
              </a:rPr>
              <a:t> </a:t>
            </a:r>
            <a:r>
              <a:rPr lang="en-US" sz="4800" dirty="0" err="1">
                <a:solidFill>
                  <a:schemeClr val="bg1"/>
                </a:solidFill>
              </a:rPr>
              <a:t>bautizados</a:t>
            </a:r>
            <a:r>
              <a:rPr lang="en-US" sz="4800" dirty="0">
                <a:solidFill>
                  <a:schemeClr val="bg1"/>
                </a:solidFill>
              </a:rPr>
              <a:t> </a:t>
            </a:r>
            <a:r>
              <a:rPr lang="en-US" sz="4800" dirty="0" err="1">
                <a:solidFill>
                  <a:schemeClr val="bg1"/>
                </a:solidFill>
              </a:rPr>
              <a:t>en</a:t>
            </a:r>
            <a:r>
              <a:rPr lang="en-US" sz="4800" dirty="0">
                <a:solidFill>
                  <a:schemeClr val="bg1"/>
                </a:solidFill>
              </a:rPr>
              <a:t> </a:t>
            </a:r>
            <a:r>
              <a:rPr lang="en-US" sz="4800" dirty="0" err="1">
                <a:solidFill>
                  <a:schemeClr val="bg1"/>
                </a:solidFill>
              </a:rPr>
              <a:t>su</a:t>
            </a:r>
            <a:r>
              <a:rPr lang="en-US" sz="4800" dirty="0">
                <a:solidFill>
                  <a:schemeClr val="bg1"/>
                </a:solidFill>
              </a:rPr>
              <a:t> </a:t>
            </a:r>
            <a:r>
              <a:rPr lang="en-US" sz="4800" dirty="0" err="1">
                <a:solidFill>
                  <a:schemeClr val="bg1"/>
                </a:solidFill>
              </a:rPr>
              <a:t>muerte</a:t>
            </a:r>
            <a:r>
              <a:rPr lang="en-US" sz="4800" dirty="0">
                <a:solidFill>
                  <a:schemeClr val="bg1"/>
                </a:solidFill>
              </a:rPr>
              <a:t>.</a:t>
            </a:r>
          </a:p>
          <a:p>
            <a:pPr algn="ctr"/>
            <a:r>
              <a:rPr lang="en-US" sz="4800" dirty="0">
                <a:solidFill>
                  <a:schemeClr val="bg1"/>
                </a:solidFill>
              </a:rPr>
              <a:t>4 </a:t>
            </a:r>
            <a:r>
              <a:rPr lang="en-US" sz="4800" dirty="0" err="1">
                <a:solidFill>
                  <a:schemeClr val="bg1"/>
                </a:solidFill>
              </a:rPr>
              <a:t>Somos</a:t>
            </a:r>
            <a:r>
              <a:rPr lang="en-US" sz="4800" dirty="0">
                <a:solidFill>
                  <a:schemeClr val="bg1"/>
                </a:solidFill>
              </a:rPr>
              <a:t> </a:t>
            </a:r>
            <a:r>
              <a:rPr lang="en-US" sz="4800" dirty="0" err="1">
                <a:solidFill>
                  <a:schemeClr val="bg1"/>
                </a:solidFill>
              </a:rPr>
              <a:t>sepultados</a:t>
            </a:r>
            <a:r>
              <a:rPr lang="en-US" sz="4800" dirty="0">
                <a:solidFill>
                  <a:schemeClr val="bg1"/>
                </a:solidFill>
              </a:rPr>
              <a:t> </a:t>
            </a:r>
            <a:r>
              <a:rPr lang="en-US" sz="4800" dirty="0" err="1">
                <a:solidFill>
                  <a:schemeClr val="bg1"/>
                </a:solidFill>
              </a:rPr>
              <a:t>juntamente</a:t>
            </a:r>
            <a:r>
              <a:rPr lang="en-US" sz="4800" dirty="0">
                <a:solidFill>
                  <a:schemeClr val="bg1"/>
                </a:solidFill>
              </a:rPr>
              <a:t> con </a:t>
            </a:r>
            <a:r>
              <a:rPr lang="en-US" sz="4800" dirty="0" err="1">
                <a:solidFill>
                  <a:schemeClr val="bg1"/>
                </a:solidFill>
              </a:rPr>
              <a:t>él</a:t>
            </a:r>
            <a:r>
              <a:rPr lang="en-US" sz="4800" dirty="0">
                <a:solidFill>
                  <a:schemeClr val="bg1"/>
                </a:solidFill>
              </a:rPr>
              <a:t> para </a:t>
            </a:r>
            <a:r>
              <a:rPr lang="en-US" sz="4800" dirty="0" err="1">
                <a:solidFill>
                  <a:schemeClr val="bg1"/>
                </a:solidFill>
              </a:rPr>
              <a:t>muerte</a:t>
            </a:r>
            <a:r>
              <a:rPr lang="en-US" sz="4800" dirty="0">
                <a:solidFill>
                  <a:schemeClr val="bg1"/>
                </a:solidFill>
              </a:rPr>
              <a:t> </a:t>
            </a:r>
            <a:r>
              <a:rPr lang="en-US" sz="4800" dirty="0" err="1">
                <a:solidFill>
                  <a:schemeClr val="bg1"/>
                </a:solidFill>
              </a:rPr>
              <a:t>por</a:t>
            </a:r>
            <a:r>
              <a:rPr lang="en-US" sz="4800" dirty="0">
                <a:solidFill>
                  <a:schemeClr val="bg1"/>
                </a:solidFill>
              </a:rPr>
              <a:t> el </a:t>
            </a:r>
            <a:r>
              <a:rPr lang="en-US" sz="4800" dirty="0" err="1">
                <a:solidFill>
                  <a:schemeClr val="bg1"/>
                </a:solidFill>
              </a:rPr>
              <a:t>bautismo</a:t>
            </a:r>
            <a:r>
              <a:rPr lang="en-US" sz="4800" dirty="0">
                <a:solidFill>
                  <a:schemeClr val="bg1"/>
                </a:solidFill>
              </a:rPr>
              <a:t>, a fin de que … </a:t>
            </a:r>
            <a:r>
              <a:rPr lang="en-US" sz="4800" dirty="0" err="1">
                <a:solidFill>
                  <a:schemeClr val="bg1"/>
                </a:solidFill>
              </a:rPr>
              <a:t>andemos</a:t>
            </a:r>
            <a:r>
              <a:rPr lang="en-US" sz="4800" dirty="0">
                <a:solidFill>
                  <a:schemeClr val="bg1"/>
                </a:solidFill>
              </a:rPr>
              <a:t> </a:t>
            </a:r>
            <a:r>
              <a:rPr lang="en-US" sz="4800" dirty="0" err="1">
                <a:solidFill>
                  <a:schemeClr val="bg1"/>
                </a:solidFill>
              </a:rPr>
              <a:t>en</a:t>
            </a:r>
            <a:r>
              <a:rPr lang="en-US" sz="4800" dirty="0">
                <a:solidFill>
                  <a:schemeClr val="bg1"/>
                </a:solidFill>
              </a:rPr>
              <a:t> </a:t>
            </a:r>
            <a:r>
              <a:rPr lang="en-US" sz="4800" b="1" dirty="0" err="1">
                <a:solidFill>
                  <a:schemeClr val="bg1"/>
                </a:solidFill>
              </a:rPr>
              <a:t>vida</a:t>
            </a:r>
            <a:r>
              <a:rPr lang="en-US" sz="4800" b="1" dirty="0">
                <a:solidFill>
                  <a:schemeClr val="bg1"/>
                </a:solidFill>
              </a:rPr>
              <a:t> </a:t>
            </a:r>
            <a:r>
              <a:rPr lang="en-US" sz="4800" b="1" dirty="0" err="1">
                <a:solidFill>
                  <a:schemeClr val="bg1"/>
                </a:solidFill>
              </a:rPr>
              <a:t>nueva</a:t>
            </a:r>
            <a:r>
              <a:rPr lang="en-US" sz="4800" dirty="0">
                <a:solidFill>
                  <a:schemeClr val="bg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078168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 uiExpand="1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207</TotalTime>
  <Words>204</Words>
  <Application>Microsoft Macintosh PowerPoint</Application>
  <PresentationFormat>Widescreen</PresentationFormat>
  <Paragraphs>56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Andando Con Dios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¿Cómo debemos nosotros andar?</vt:lpstr>
      <vt:lpstr>¿Cómo debemos nosotros andar?</vt:lpstr>
      <vt:lpstr>¿Cómo alcanzamos la noveda?</vt:lpstr>
      <vt:lpstr>Yo me bautizé, pero luego pecó.  ¿Qué de mi?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Dios, el Hombre, y el Cristo</dc:title>
  <dc:creator>Copeland, Gary</dc:creator>
  <cp:lastModifiedBy>Copeland, Gary</cp:lastModifiedBy>
  <cp:revision>28</cp:revision>
  <dcterms:created xsi:type="dcterms:W3CDTF">2019-06-09T00:15:17Z</dcterms:created>
  <dcterms:modified xsi:type="dcterms:W3CDTF">2019-06-16T21:54:49Z</dcterms:modified>
</cp:coreProperties>
</file>